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577-E73E-4FE8-99C2-8F9E00EE68CE}" type="datetimeFigureOut">
              <a:rPr kumimoji="1" lang="ja-JP" altLang="en-US" smtClean="0"/>
              <a:pPr/>
              <a:t>2015/5/12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9D66-C87C-4944-8501-530BD6DA35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577-E73E-4FE8-99C2-8F9E00EE68CE}" type="datetimeFigureOut">
              <a:rPr kumimoji="1" lang="ja-JP" altLang="en-US" smtClean="0"/>
              <a:pPr/>
              <a:t>2015/5/12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9D66-C87C-4944-8501-530BD6DA35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577-E73E-4FE8-99C2-8F9E00EE68CE}" type="datetimeFigureOut">
              <a:rPr kumimoji="1" lang="ja-JP" altLang="en-US" smtClean="0"/>
              <a:pPr/>
              <a:t>2015/5/12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9D66-C87C-4944-8501-530BD6DA35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577-E73E-4FE8-99C2-8F9E00EE68CE}" type="datetimeFigureOut">
              <a:rPr kumimoji="1" lang="ja-JP" altLang="en-US" smtClean="0"/>
              <a:pPr/>
              <a:t>2015/5/12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9D66-C87C-4944-8501-530BD6DA35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577-E73E-4FE8-99C2-8F9E00EE68CE}" type="datetimeFigureOut">
              <a:rPr kumimoji="1" lang="ja-JP" altLang="en-US" smtClean="0"/>
              <a:pPr/>
              <a:t>2015/5/12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9D66-C87C-4944-8501-530BD6DA35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577-E73E-4FE8-99C2-8F9E00EE68CE}" type="datetimeFigureOut">
              <a:rPr kumimoji="1" lang="ja-JP" altLang="en-US" smtClean="0"/>
              <a:pPr/>
              <a:t>2015/5/12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9D66-C87C-4944-8501-530BD6DA35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577-E73E-4FE8-99C2-8F9E00EE68CE}" type="datetimeFigureOut">
              <a:rPr kumimoji="1" lang="ja-JP" altLang="en-US" smtClean="0"/>
              <a:pPr/>
              <a:t>2015/5/12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9D66-C87C-4944-8501-530BD6DA35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577-E73E-4FE8-99C2-8F9E00EE68CE}" type="datetimeFigureOut">
              <a:rPr kumimoji="1" lang="ja-JP" altLang="en-US" smtClean="0"/>
              <a:pPr/>
              <a:t>2015/5/12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9D66-C87C-4944-8501-530BD6DA35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577-E73E-4FE8-99C2-8F9E00EE68CE}" type="datetimeFigureOut">
              <a:rPr kumimoji="1" lang="ja-JP" altLang="en-US" smtClean="0"/>
              <a:pPr/>
              <a:t>2015/5/12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9D66-C87C-4944-8501-530BD6DA35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577-E73E-4FE8-99C2-8F9E00EE68CE}" type="datetimeFigureOut">
              <a:rPr kumimoji="1" lang="ja-JP" altLang="en-US" smtClean="0"/>
              <a:pPr/>
              <a:t>2015/5/12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9D66-C87C-4944-8501-530BD6DA35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577-E73E-4FE8-99C2-8F9E00EE68CE}" type="datetimeFigureOut">
              <a:rPr kumimoji="1" lang="ja-JP" altLang="en-US" smtClean="0"/>
              <a:pPr/>
              <a:t>2015/5/12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9D66-C87C-4944-8501-530BD6DA35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6577-E73E-4FE8-99C2-8F9E00EE68CE}" type="datetimeFigureOut">
              <a:rPr kumimoji="1" lang="ja-JP" altLang="en-US" smtClean="0"/>
              <a:pPr/>
              <a:t>2015/5/12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9D66-C87C-4944-8501-530BD6DA35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033836" y="917569"/>
            <a:ext cx="1076328" cy="5381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WEB</a:t>
            </a:r>
            <a:r>
              <a:rPr lang="ja-JP" altLang="en-US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サーバ</a:t>
            </a:r>
            <a:endParaRPr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  <a:p>
            <a:pPr algn="ctr"/>
            <a:r>
              <a:rPr kumimoji="1" lang="en-US" altLang="ja-JP" sz="1000" dirty="0" err="1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nginx</a:t>
            </a:r>
            <a:endParaRPr kumimoji="1" lang="ja-JP" altLang="en-US" sz="1000" dirty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22404" y="5225420"/>
            <a:ext cx="1076328" cy="85725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00" dirty="0">
                <a:latin typeface="Consolas" pitchFamily="49" charset="0"/>
                <a:ea typeface="メイリオ" pitchFamily="50" charset="-128"/>
                <a:cs typeface="Consolas" pitchFamily="49" charset="0"/>
              </a:rPr>
              <a:t>運用</a:t>
            </a:r>
            <a:r>
              <a:rPr kumimoji="1" lang="ja-JP" altLang="en-US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端末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Firefox </a:t>
            </a:r>
          </a:p>
          <a:p>
            <a:pPr algn="ctr"/>
            <a:r>
              <a:rPr kumimoji="1" lang="en-US" altLang="ja-JP" sz="1000" dirty="0" err="1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seleniumIDE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33836" y="738180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192.168.33.30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033836" y="558792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web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51448" y="4149092"/>
            <a:ext cx="8625864" cy="35877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 err="1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Virtualbox</a:t>
            </a:r>
            <a:r>
              <a:rPr kumimoji="1"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 + vagrant</a:t>
            </a:r>
            <a:endParaRPr kumimoji="1" lang="ja-JP" altLang="en-US" sz="1000" dirty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778120" y="917569"/>
            <a:ext cx="1076328" cy="5381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運用サーバ</a:t>
            </a:r>
            <a:endParaRPr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  <a:p>
            <a:pPr algn="ctr"/>
            <a:r>
              <a:rPr lang="en-US" altLang="ja-JP" sz="1000" dirty="0" err="1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jenkins</a:t>
            </a:r>
            <a:endParaRPr kumimoji="1" lang="ja-JP" altLang="en-US" sz="1000" dirty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778120" y="738180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192.168.33.21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778120" y="558792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job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1522404" y="917569"/>
            <a:ext cx="1076328" cy="5381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リポジトリ</a:t>
            </a:r>
            <a:endParaRPr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  <a:p>
            <a:pPr algn="ctr"/>
            <a:r>
              <a:rPr lang="en-US" altLang="ja-JP" sz="1000" dirty="0" err="1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Git</a:t>
            </a:r>
            <a:endParaRPr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  <a:p>
            <a:pPr algn="ctr"/>
            <a:r>
              <a:rPr kumimoji="1" lang="en-US" altLang="ja-JP" sz="1000" dirty="0" err="1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gitbucket</a:t>
            </a:r>
            <a:endParaRPr kumimoji="1" lang="ja-JP" altLang="en-US" sz="1000" dirty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522404" y="738180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192.168.33.20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522404" y="558792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lib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511609" y="1988816"/>
            <a:ext cx="1076328" cy="5381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File</a:t>
            </a:r>
            <a:r>
              <a:rPr lang="ja-JP" altLang="en-US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サーバ</a:t>
            </a:r>
            <a:endParaRPr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  <a:p>
            <a:pPr algn="ctr"/>
            <a:r>
              <a:rPr kumimoji="1" lang="en-US" altLang="ja-JP" sz="1000" dirty="0" err="1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smb</a:t>
            </a:r>
            <a:endParaRPr kumimoji="1" lang="ja-JP" altLang="en-US" sz="1000" dirty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511609" y="1809427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192.168.33.22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511609" y="1630039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file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812414" y="908678"/>
            <a:ext cx="1076328" cy="5381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DB</a:t>
            </a:r>
            <a:r>
              <a:rPr lang="ja-JP" altLang="en-US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サーバ</a:t>
            </a:r>
            <a:endParaRPr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  <a:p>
            <a:pPr algn="ctr"/>
            <a:r>
              <a:rPr kumimoji="1" lang="en-US" altLang="ja-JP" sz="1000" dirty="0" err="1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Mysql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  <a:p>
            <a:pPr algn="ctr"/>
            <a:r>
              <a:rPr lang="en-US" altLang="ja-JP" sz="1000" dirty="0" err="1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mroonga</a:t>
            </a:r>
            <a:endParaRPr kumimoji="1" lang="ja-JP" altLang="en-US" sz="1000" dirty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812414" y="729289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192.168.33.50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812414" y="549901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db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289552" y="917569"/>
            <a:ext cx="1076328" cy="5381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AP</a:t>
            </a:r>
            <a:r>
              <a:rPr lang="ja-JP" altLang="en-US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サーバ</a:t>
            </a:r>
            <a:endParaRPr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  <a:p>
            <a:pPr algn="ctr"/>
            <a:r>
              <a:rPr kumimoji="1"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fess</a:t>
            </a:r>
            <a:endParaRPr kumimoji="1" lang="ja-JP" altLang="en-US" sz="1000" dirty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289552" y="738180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192.168.33.40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289552" y="558792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ap1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289552" y="1993897"/>
            <a:ext cx="1076328" cy="5381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AP</a:t>
            </a:r>
            <a:r>
              <a:rPr lang="ja-JP" altLang="en-US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サーバ</a:t>
            </a:r>
            <a:endParaRPr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  <a:p>
            <a:pPr algn="ctr"/>
            <a:r>
              <a:rPr kumimoji="1"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Rails</a:t>
            </a:r>
          </a:p>
          <a:p>
            <a:pPr algn="ctr"/>
            <a:r>
              <a:rPr lang="en-US" altLang="ja-JP" sz="1000" dirty="0" err="1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mroonga</a:t>
            </a:r>
            <a:endParaRPr kumimoji="1" lang="ja-JP" altLang="en-US" sz="1000" dirty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5289552" y="1814508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192.168.33.41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289552" y="1635120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ap2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511609" y="3068954"/>
            <a:ext cx="1076328" cy="5381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構成管理</a:t>
            </a:r>
            <a:endParaRPr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chef</a:t>
            </a:r>
            <a:endParaRPr kumimoji="1" lang="ja-JP" altLang="en-US" sz="1000" dirty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511609" y="2889565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192.168.33.23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511609" y="2710177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chef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5289552" y="3070224"/>
            <a:ext cx="1076328" cy="5381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AP</a:t>
            </a:r>
            <a:r>
              <a:rPr lang="ja-JP" altLang="en-US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サーバ</a:t>
            </a:r>
            <a:endParaRPr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  <a:p>
            <a:pPr algn="ctr"/>
            <a:r>
              <a:rPr kumimoji="1" lang="en-US" altLang="ja-JP" sz="1000" dirty="0" err="1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redmine</a:t>
            </a:r>
            <a:endParaRPr kumimoji="1" lang="ja-JP" altLang="en-US" sz="1000" dirty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289552" y="2890835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192.168.33.42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289552" y="2711447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ap3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545268" y="3070224"/>
            <a:ext cx="1076328" cy="5381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AP</a:t>
            </a:r>
            <a:r>
              <a:rPr lang="ja-JP" altLang="en-US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サーバ</a:t>
            </a:r>
            <a:endParaRPr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  <a:p>
            <a:pPr algn="ctr"/>
            <a:r>
              <a:rPr kumimoji="1" lang="en-US" altLang="ja-JP" sz="1000" dirty="0" err="1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owncloud</a:t>
            </a:r>
            <a:endParaRPr kumimoji="1" lang="ja-JP" altLang="en-US" sz="1000" dirty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545268" y="2890835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192.168.33.43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545268" y="2711447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ap4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771770" y="3068954"/>
            <a:ext cx="1076328" cy="5381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000" dirty="0">
                <a:latin typeface="Consolas" pitchFamily="49" charset="0"/>
                <a:ea typeface="メイリオ" pitchFamily="50" charset="-128"/>
                <a:cs typeface="Consolas" pitchFamily="49" charset="0"/>
              </a:rPr>
              <a:t>テスト</a:t>
            </a:r>
            <a:r>
              <a:rPr lang="ja-JP" altLang="en-US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実行</a:t>
            </a:r>
            <a:endParaRPr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  <a:p>
            <a:pPr algn="ctr"/>
            <a:r>
              <a:rPr kumimoji="1" lang="en-US" altLang="ja-JP" sz="1000" dirty="0" err="1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Modern_IE</a:t>
            </a:r>
            <a:endParaRPr kumimoji="1" lang="ja-JP" altLang="en-US" sz="1000" dirty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771770" y="2889565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192.168.33.60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2771770" y="2710177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wk1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572000" y="4687256"/>
            <a:ext cx="887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Sphinx</a:t>
            </a:r>
          </a:p>
          <a:p>
            <a:r>
              <a:rPr lang="en-US" altLang="ja-JP" dirty="0" err="1" smtClean="0"/>
              <a:t>Kandan</a:t>
            </a:r>
            <a:endParaRPr lang="en-US" altLang="ja-JP" dirty="0" smtClean="0"/>
          </a:p>
          <a:p>
            <a:r>
              <a:rPr kumimoji="1" lang="en-US" altLang="ja-JP" dirty="0" err="1" smtClean="0"/>
              <a:t>Hubot</a:t>
            </a:r>
            <a:endParaRPr kumimoji="1" lang="en-US" altLang="ja-JP" dirty="0" smtClean="0"/>
          </a:p>
          <a:p>
            <a:r>
              <a:rPr lang="en-US" altLang="ja-JP" smtClean="0"/>
              <a:t>Fess</a:t>
            </a:r>
          </a:p>
          <a:p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930776" y="5404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251448" y="3068954"/>
            <a:ext cx="1076328" cy="5381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puppet</a:t>
            </a:r>
            <a:endParaRPr kumimoji="1" lang="ja-JP" altLang="en-US" sz="1000" dirty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51448" y="2889565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192.168.33.25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51448" y="2710177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puppet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51448" y="1988816"/>
            <a:ext cx="1076328" cy="53816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Ruby.box</a:t>
            </a:r>
          </a:p>
          <a:p>
            <a:pPr algn="ctr"/>
            <a:r>
              <a:rPr kumimoji="1"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packer</a:t>
            </a:r>
            <a:endParaRPr kumimoji="1" lang="ja-JP" altLang="en-US" sz="1000" dirty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51448" y="1809427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192.168.33.24</a:t>
            </a:r>
            <a:endParaRPr kumimoji="1" lang="en-US" altLang="ja-JP" sz="1000" dirty="0" smtClean="0">
              <a:latin typeface="Consolas" pitchFamily="49" charset="0"/>
              <a:ea typeface="メイリオ" pitchFamily="50" charset="-128"/>
              <a:cs typeface="Consolas" pitchFamily="49" charset="0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51448" y="1630039"/>
            <a:ext cx="1076328" cy="1793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ea typeface="メイリオ" pitchFamily="50" charset="-128"/>
                <a:cs typeface="Consolas" pitchFamily="49" charset="0"/>
              </a:rPr>
              <a:t>ruby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 sz="1200" dirty="0" smtClean="0">
            <a:latin typeface="Consolas" pitchFamily="49" charset="0"/>
            <a:ea typeface="メイリオ" pitchFamily="50" charset="-128"/>
            <a:cs typeface="Consolas" pitchFamily="49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75</Words>
  <Application>Microsoft Office PowerPoint</Application>
  <PresentationFormat>画面に合わせる 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田村光浩</dc:creator>
  <cp:lastModifiedBy>田村光浩</cp:lastModifiedBy>
  <cp:revision>51</cp:revision>
  <dcterms:created xsi:type="dcterms:W3CDTF">2015-05-09T01:49:49Z</dcterms:created>
  <dcterms:modified xsi:type="dcterms:W3CDTF">2015-05-12T14:19:42Z</dcterms:modified>
</cp:coreProperties>
</file>