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ingproj\ucl\comp0254_defi\AS_2_solidity\hw_main\defi-lab2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>
        <c:manualLayout>
          <c:layoutTarget val="inner"/>
          <c:xMode val="edge"/>
          <c:yMode val="edge"/>
          <c:x val="0.12824306929591039"/>
          <c:y val="0.10709977104113758"/>
          <c:w val="0.83328689075212103"/>
          <c:h val="0.826144737470356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工作表2!$D$2</c:f>
              <c:strCache>
                <c:ptCount val="1"/>
                <c:pt idx="0">
                  <c:v>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-0.21938619843465804"/>
                  <c:y val="0.125271192336812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HK"/>
                </a:p>
              </c:txPr>
            </c:trendlineLbl>
          </c:trendline>
          <c:xVal>
            <c:numRef>
              <c:f>工作表2!$C$3:$C$18</c:f>
              <c:numCache>
                <c:formatCode>0.00000_);[Red]\(0.00000\)</c:formatCode>
                <c:ptCount val="16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52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57.5</c:v>
                </c:pt>
                <c:pt idx="9">
                  <c:v>58</c:v>
                </c:pt>
                <c:pt idx="10">
                  <c:v>58.03</c:v>
                </c:pt>
                <c:pt idx="11">
                  <c:v>58.16</c:v>
                </c:pt>
                <c:pt idx="12">
                  <c:v>58.5</c:v>
                </c:pt>
                <c:pt idx="13">
                  <c:v>59</c:v>
                </c:pt>
                <c:pt idx="14">
                  <c:v>60</c:v>
                </c:pt>
                <c:pt idx="15">
                  <c:v>65</c:v>
                </c:pt>
              </c:numCache>
            </c:numRef>
          </c:xVal>
          <c:yVal>
            <c:numRef>
              <c:f>工作表2!$D$3:$D$18</c:f>
              <c:numCache>
                <c:formatCode>0.000000000_);[Red]\(0.000000000\)</c:formatCode>
                <c:ptCount val="16"/>
                <c:pt idx="0">
                  <c:v>39.625573513161903</c:v>
                </c:pt>
                <c:pt idx="1">
                  <c:v>41.6416702842549</c:v>
                </c:pt>
                <c:pt idx="2">
                  <c:v>43.005439545881401</c:v>
                </c:pt>
                <c:pt idx="3">
                  <c:v>43.368297474535503</c:v>
                </c:pt>
                <c:pt idx="4">
                  <c:v>43.626790924322798</c:v>
                </c:pt>
                <c:pt idx="5">
                  <c:v>43.716898116754599</c:v>
                </c:pt>
                <c:pt idx="6">
                  <c:v>43.780910347107898</c:v>
                </c:pt>
                <c:pt idx="7">
                  <c:v>43.818831488312398</c:v>
                </c:pt>
                <c:pt idx="8">
                  <c:v>43.828006723770599</c:v>
                </c:pt>
                <c:pt idx="9">
                  <c:v>43.830658523487401</c:v>
                </c:pt>
                <c:pt idx="10">
                  <c:v>43.830610109440201</c:v>
                </c:pt>
                <c:pt idx="11">
                  <c:v>43.830129274957002</c:v>
                </c:pt>
                <c:pt idx="12">
                  <c:v>43.826786749152703</c:v>
                </c:pt>
                <c:pt idx="13">
                  <c:v>43.816391111853001</c:v>
                </c:pt>
                <c:pt idx="14">
                  <c:v>43.776030759588203</c:v>
                </c:pt>
                <c:pt idx="15">
                  <c:v>43.182786948034398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52B-407A-BCA2-575DE48B4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807423"/>
        <c:axId val="293804543"/>
      </c:scatterChart>
      <c:valAx>
        <c:axId val="293807423"/>
        <c:scaling>
          <c:orientation val="minMax"/>
        </c:scaling>
        <c:delete val="0"/>
        <c:axPos val="b"/>
        <c:numFmt formatCode="0.00000_);[Red]\(0.0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293804543"/>
        <c:crosses val="autoZero"/>
        <c:crossBetween val="midCat"/>
      </c:valAx>
      <c:valAx>
        <c:axId val="293804543"/>
        <c:scaling>
          <c:orientation val="minMax"/>
        </c:scaling>
        <c:delete val="0"/>
        <c:axPos val="l"/>
        <c:numFmt formatCode="0.000000000_);[Red]\(0.00000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293807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A217E-1F6D-4358-90B9-4D33844D3763}" type="doc">
      <dgm:prSet loTypeId="urn:microsoft.com/office/officeart/2005/8/layout/bProcess3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HK" altLang="en-US"/>
        </a:p>
      </dgm:t>
    </dgm:pt>
    <dgm:pt modelId="{84310553-A107-489F-A03C-F81498E9802B}">
      <dgm:prSet phldrT="[文字]"/>
      <dgm:spPr/>
      <dgm:t>
        <a:bodyPr/>
        <a:lstStyle/>
        <a:p>
          <a:r>
            <a:rPr lang="en-US" altLang="zh-CN" dirty="0"/>
            <a:t>Calculate Debt to Repay</a:t>
          </a:r>
          <a:endParaRPr lang="zh-HK" altLang="en-US" dirty="0"/>
        </a:p>
      </dgm:t>
    </dgm:pt>
    <dgm:pt modelId="{BBABFE52-B85B-46C0-965E-B21BA0030788}" type="parTrans" cxnId="{F99A8E69-CD97-4583-A627-71C10617C37D}">
      <dgm:prSet/>
      <dgm:spPr/>
      <dgm:t>
        <a:bodyPr/>
        <a:lstStyle/>
        <a:p>
          <a:endParaRPr lang="zh-HK" altLang="en-US"/>
        </a:p>
      </dgm:t>
    </dgm:pt>
    <dgm:pt modelId="{F56E697A-285F-451E-9CA4-192A61914A60}" type="sibTrans" cxnId="{F99A8E69-CD97-4583-A627-71C10617C37D}">
      <dgm:prSet/>
      <dgm:spPr/>
      <dgm:t>
        <a:bodyPr/>
        <a:lstStyle/>
        <a:p>
          <a:endParaRPr lang="zh-HK" altLang="en-US"/>
        </a:p>
      </dgm:t>
    </dgm:pt>
    <dgm:pt modelId="{1406FD0F-756B-4217-9990-8ED4C3D3F791}">
      <dgm:prSet phldrT="[文字]"/>
      <dgm:spPr/>
      <dgm:t>
        <a:bodyPr/>
        <a:lstStyle/>
        <a:p>
          <a:r>
            <a:rPr lang="en-US" altLang="zh-HK" dirty="0"/>
            <a:t>Borrow USDT with ETH</a:t>
          </a:r>
          <a:endParaRPr lang="zh-HK" altLang="en-US" dirty="0"/>
        </a:p>
      </dgm:t>
    </dgm:pt>
    <dgm:pt modelId="{E6C23E29-B039-4CB5-9A86-EF6E50F5771C}" type="sibTrans" cxnId="{DCA2B866-9BE5-4131-99FD-3394CF75BCB2}">
      <dgm:prSet/>
      <dgm:spPr/>
      <dgm:t>
        <a:bodyPr/>
        <a:lstStyle/>
        <a:p>
          <a:endParaRPr lang="zh-HK" altLang="en-US"/>
        </a:p>
      </dgm:t>
    </dgm:pt>
    <dgm:pt modelId="{922CBC3A-1598-459B-BCE5-25D52773754C}" type="parTrans" cxnId="{DCA2B866-9BE5-4131-99FD-3394CF75BCB2}">
      <dgm:prSet/>
      <dgm:spPr/>
      <dgm:t>
        <a:bodyPr/>
        <a:lstStyle/>
        <a:p>
          <a:endParaRPr lang="zh-HK" altLang="en-US"/>
        </a:p>
      </dgm:t>
    </dgm:pt>
    <dgm:pt modelId="{4FC37638-9F63-4313-B777-2AB6938DE93C}">
      <dgm:prSet phldrT="[文字]"/>
      <dgm:spPr/>
      <dgm:t>
        <a:bodyPr/>
        <a:lstStyle/>
        <a:p>
          <a:r>
            <a:rPr lang="en-US" altLang="zh-HK" dirty="0"/>
            <a:t>Liquidate Positions with USDT</a:t>
          </a:r>
          <a:endParaRPr lang="zh-HK" altLang="en-US" dirty="0"/>
        </a:p>
      </dgm:t>
    </dgm:pt>
    <dgm:pt modelId="{90FBBFFF-C8D9-4EDE-A24D-874C15C30684}" type="sibTrans" cxnId="{0448CBBD-5C28-478A-9C05-2B688BE793B3}">
      <dgm:prSet/>
      <dgm:spPr/>
      <dgm:t>
        <a:bodyPr/>
        <a:lstStyle/>
        <a:p>
          <a:endParaRPr lang="zh-HK" altLang="en-US"/>
        </a:p>
      </dgm:t>
    </dgm:pt>
    <dgm:pt modelId="{B1E449AC-038A-41F8-BBF4-629546112FEF}" type="parTrans" cxnId="{0448CBBD-5C28-478A-9C05-2B688BE793B3}">
      <dgm:prSet/>
      <dgm:spPr/>
      <dgm:t>
        <a:bodyPr/>
        <a:lstStyle/>
        <a:p>
          <a:endParaRPr lang="zh-HK" altLang="en-US"/>
        </a:p>
      </dgm:t>
    </dgm:pt>
    <dgm:pt modelId="{F5B74ACC-28AD-424E-8527-C35F3B1B6563}">
      <dgm:prSet phldrT="[文字]"/>
      <dgm:spPr/>
      <dgm:t>
        <a:bodyPr/>
        <a:lstStyle/>
        <a:p>
          <a:r>
            <a:rPr lang="en-US" altLang="zh-HK" dirty="0"/>
            <a:t>Repay Flash Loan</a:t>
          </a:r>
          <a:endParaRPr lang="zh-HK" altLang="en-US" dirty="0"/>
        </a:p>
      </dgm:t>
    </dgm:pt>
    <dgm:pt modelId="{E998B242-8570-45A4-9302-C3DF8354C051}" type="sibTrans" cxnId="{D8D3A468-8C03-4403-86F5-5BD9D87DCFD2}">
      <dgm:prSet/>
      <dgm:spPr/>
      <dgm:t>
        <a:bodyPr/>
        <a:lstStyle/>
        <a:p>
          <a:endParaRPr lang="zh-HK" altLang="en-US"/>
        </a:p>
      </dgm:t>
    </dgm:pt>
    <dgm:pt modelId="{4E88706B-1A70-4EBA-898D-170C003AAB82}" type="parTrans" cxnId="{D8D3A468-8C03-4403-86F5-5BD9D87DCFD2}">
      <dgm:prSet/>
      <dgm:spPr/>
      <dgm:t>
        <a:bodyPr/>
        <a:lstStyle/>
        <a:p>
          <a:endParaRPr lang="zh-HK" altLang="en-US"/>
        </a:p>
      </dgm:t>
    </dgm:pt>
    <dgm:pt modelId="{F61EC909-4337-4281-9280-8E8769B7E53F}">
      <dgm:prSet phldrT="[文字]"/>
      <dgm:spPr/>
      <dgm:t>
        <a:bodyPr/>
        <a:lstStyle/>
        <a:p>
          <a:r>
            <a:rPr lang="en-US" altLang="zh-HK" dirty="0"/>
            <a:t>Exchange Remains to WETH</a:t>
          </a:r>
          <a:endParaRPr lang="zh-HK" altLang="en-US" dirty="0"/>
        </a:p>
      </dgm:t>
    </dgm:pt>
    <dgm:pt modelId="{C38EFCFA-7F65-4FE4-BEC5-8EA0C4BD0A9A}" type="parTrans" cxnId="{92A879AE-34F8-4069-B69A-D13737342A9C}">
      <dgm:prSet/>
      <dgm:spPr/>
      <dgm:t>
        <a:bodyPr/>
        <a:lstStyle/>
        <a:p>
          <a:endParaRPr lang="zh-HK" altLang="en-US"/>
        </a:p>
      </dgm:t>
    </dgm:pt>
    <dgm:pt modelId="{CC56A734-9933-4DF0-A7D3-B75500843037}" type="sibTrans" cxnId="{92A879AE-34F8-4069-B69A-D13737342A9C}">
      <dgm:prSet/>
      <dgm:spPr/>
      <dgm:t>
        <a:bodyPr/>
        <a:lstStyle/>
        <a:p>
          <a:endParaRPr lang="zh-HK" altLang="en-US"/>
        </a:p>
      </dgm:t>
    </dgm:pt>
    <dgm:pt modelId="{0856D978-B755-4686-817C-9C089A58D7EA}" type="pres">
      <dgm:prSet presAssocID="{FDEA217E-1F6D-4358-90B9-4D33844D3763}" presName="Name0" presStyleCnt="0">
        <dgm:presLayoutVars>
          <dgm:dir/>
          <dgm:resizeHandles val="exact"/>
        </dgm:presLayoutVars>
      </dgm:prSet>
      <dgm:spPr/>
    </dgm:pt>
    <dgm:pt modelId="{E8951D0A-F793-4E9F-A747-41E4E84E01F4}" type="pres">
      <dgm:prSet presAssocID="{84310553-A107-489F-A03C-F81498E9802B}" presName="node" presStyleLbl="node1" presStyleIdx="0" presStyleCnt="5">
        <dgm:presLayoutVars>
          <dgm:bulletEnabled val="1"/>
        </dgm:presLayoutVars>
      </dgm:prSet>
      <dgm:spPr/>
    </dgm:pt>
    <dgm:pt modelId="{6B7B8EFF-55B7-4382-8B76-7FC6578054EF}" type="pres">
      <dgm:prSet presAssocID="{F56E697A-285F-451E-9CA4-192A61914A60}" presName="sibTrans" presStyleLbl="sibTrans1D1" presStyleIdx="0" presStyleCnt="4"/>
      <dgm:spPr/>
    </dgm:pt>
    <dgm:pt modelId="{F66AA840-63BF-4F0E-B233-44ABA61F5ACD}" type="pres">
      <dgm:prSet presAssocID="{F56E697A-285F-451E-9CA4-192A61914A60}" presName="connectorText" presStyleLbl="sibTrans1D1" presStyleIdx="0" presStyleCnt="4"/>
      <dgm:spPr/>
    </dgm:pt>
    <dgm:pt modelId="{B2A2406C-A85D-48D4-959B-E7F4254C6561}" type="pres">
      <dgm:prSet presAssocID="{1406FD0F-756B-4217-9990-8ED4C3D3F791}" presName="node" presStyleLbl="node1" presStyleIdx="1" presStyleCnt="5">
        <dgm:presLayoutVars>
          <dgm:bulletEnabled val="1"/>
        </dgm:presLayoutVars>
      </dgm:prSet>
      <dgm:spPr/>
    </dgm:pt>
    <dgm:pt modelId="{71B7A241-28AC-4BF5-94D1-1EE515ABB0EA}" type="pres">
      <dgm:prSet presAssocID="{E6C23E29-B039-4CB5-9A86-EF6E50F5771C}" presName="sibTrans" presStyleLbl="sibTrans1D1" presStyleIdx="1" presStyleCnt="4"/>
      <dgm:spPr/>
    </dgm:pt>
    <dgm:pt modelId="{4547119D-8A32-436A-B148-92B332DD804F}" type="pres">
      <dgm:prSet presAssocID="{E6C23E29-B039-4CB5-9A86-EF6E50F5771C}" presName="connectorText" presStyleLbl="sibTrans1D1" presStyleIdx="1" presStyleCnt="4"/>
      <dgm:spPr/>
    </dgm:pt>
    <dgm:pt modelId="{57C14698-27E9-41D7-ACD7-6F08528C47B0}" type="pres">
      <dgm:prSet presAssocID="{4FC37638-9F63-4313-B777-2AB6938DE93C}" presName="node" presStyleLbl="node1" presStyleIdx="2" presStyleCnt="5">
        <dgm:presLayoutVars>
          <dgm:bulletEnabled val="1"/>
        </dgm:presLayoutVars>
      </dgm:prSet>
      <dgm:spPr/>
    </dgm:pt>
    <dgm:pt modelId="{D952B008-99E9-4600-8D91-900682DB17B1}" type="pres">
      <dgm:prSet presAssocID="{90FBBFFF-C8D9-4EDE-A24D-874C15C30684}" presName="sibTrans" presStyleLbl="sibTrans1D1" presStyleIdx="2" presStyleCnt="4"/>
      <dgm:spPr/>
    </dgm:pt>
    <dgm:pt modelId="{A6B1D392-121B-44DB-8265-3DE67FF621B7}" type="pres">
      <dgm:prSet presAssocID="{90FBBFFF-C8D9-4EDE-A24D-874C15C30684}" presName="connectorText" presStyleLbl="sibTrans1D1" presStyleIdx="2" presStyleCnt="4"/>
      <dgm:spPr/>
    </dgm:pt>
    <dgm:pt modelId="{A873EA9D-9EAD-4BDD-9370-09262E076F4F}" type="pres">
      <dgm:prSet presAssocID="{F5B74ACC-28AD-424E-8527-C35F3B1B6563}" presName="node" presStyleLbl="node1" presStyleIdx="3" presStyleCnt="5">
        <dgm:presLayoutVars>
          <dgm:bulletEnabled val="1"/>
        </dgm:presLayoutVars>
      </dgm:prSet>
      <dgm:spPr/>
    </dgm:pt>
    <dgm:pt modelId="{B50551DA-C1EC-4B9D-9E66-E085CD970571}" type="pres">
      <dgm:prSet presAssocID="{E998B242-8570-45A4-9302-C3DF8354C051}" presName="sibTrans" presStyleLbl="sibTrans1D1" presStyleIdx="3" presStyleCnt="4"/>
      <dgm:spPr/>
    </dgm:pt>
    <dgm:pt modelId="{270E78AB-8663-4963-B1C1-DBFC4AD2FA04}" type="pres">
      <dgm:prSet presAssocID="{E998B242-8570-45A4-9302-C3DF8354C051}" presName="connectorText" presStyleLbl="sibTrans1D1" presStyleIdx="3" presStyleCnt="4"/>
      <dgm:spPr/>
    </dgm:pt>
    <dgm:pt modelId="{57214080-69A9-4F77-A9C6-D15E712CAD11}" type="pres">
      <dgm:prSet presAssocID="{F61EC909-4337-4281-9280-8E8769B7E53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26D405-B32D-49B8-A03E-6F71650767A9}" type="presOf" srcId="{FDEA217E-1F6D-4358-90B9-4D33844D3763}" destId="{0856D978-B755-4686-817C-9C089A58D7EA}" srcOrd="0" destOrd="0" presId="urn:microsoft.com/office/officeart/2005/8/layout/bProcess3"/>
    <dgm:cxn modelId="{7DCD1B27-14EC-4B44-AF96-0F23FF12A837}" type="presOf" srcId="{84310553-A107-489F-A03C-F81498E9802B}" destId="{E8951D0A-F793-4E9F-A747-41E4E84E01F4}" srcOrd="0" destOrd="0" presId="urn:microsoft.com/office/officeart/2005/8/layout/bProcess3"/>
    <dgm:cxn modelId="{942F4640-99C3-4725-ADEA-DBDDC7C3B868}" type="presOf" srcId="{E998B242-8570-45A4-9302-C3DF8354C051}" destId="{B50551DA-C1EC-4B9D-9E66-E085CD970571}" srcOrd="0" destOrd="0" presId="urn:microsoft.com/office/officeart/2005/8/layout/bProcess3"/>
    <dgm:cxn modelId="{1280E55B-AC78-4821-8261-C573E1CECC12}" type="presOf" srcId="{E6C23E29-B039-4CB5-9A86-EF6E50F5771C}" destId="{4547119D-8A32-436A-B148-92B332DD804F}" srcOrd="1" destOrd="0" presId="urn:microsoft.com/office/officeart/2005/8/layout/bProcess3"/>
    <dgm:cxn modelId="{785CC25C-E4AD-434F-BA18-B9E9B8403D70}" type="presOf" srcId="{F56E697A-285F-451E-9CA4-192A61914A60}" destId="{F66AA840-63BF-4F0E-B233-44ABA61F5ACD}" srcOrd="1" destOrd="0" presId="urn:microsoft.com/office/officeart/2005/8/layout/bProcess3"/>
    <dgm:cxn modelId="{DCA2B866-9BE5-4131-99FD-3394CF75BCB2}" srcId="{FDEA217E-1F6D-4358-90B9-4D33844D3763}" destId="{1406FD0F-756B-4217-9990-8ED4C3D3F791}" srcOrd="1" destOrd="0" parTransId="{922CBC3A-1598-459B-BCE5-25D52773754C}" sibTransId="{E6C23E29-B039-4CB5-9A86-EF6E50F5771C}"/>
    <dgm:cxn modelId="{D8D3A468-8C03-4403-86F5-5BD9D87DCFD2}" srcId="{FDEA217E-1F6D-4358-90B9-4D33844D3763}" destId="{F5B74ACC-28AD-424E-8527-C35F3B1B6563}" srcOrd="3" destOrd="0" parTransId="{4E88706B-1A70-4EBA-898D-170C003AAB82}" sibTransId="{E998B242-8570-45A4-9302-C3DF8354C051}"/>
    <dgm:cxn modelId="{F99A8E69-CD97-4583-A627-71C10617C37D}" srcId="{FDEA217E-1F6D-4358-90B9-4D33844D3763}" destId="{84310553-A107-489F-A03C-F81498E9802B}" srcOrd="0" destOrd="0" parTransId="{BBABFE52-B85B-46C0-965E-B21BA0030788}" sibTransId="{F56E697A-285F-451E-9CA4-192A61914A60}"/>
    <dgm:cxn modelId="{DE078E4B-0B27-4988-A41F-713A3CA3A802}" type="presOf" srcId="{4FC37638-9F63-4313-B777-2AB6938DE93C}" destId="{57C14698-27E9-41D7-ACD7-6F08528C47B0}" srcOrd="0" destOrd="0" presId="urn:microsoft.com/office/officeart/2005/8/layout/bProcess3"/>
    <dgm:cxn modelId="{D7B78B70-EB1A-4477-918B-209CECC219FA}" type="presOf" srcId="{E6C23E29-B039-4CB5-9A86-EF6E50F5771C}" destId="{71B7A241-28AC-4BF5-94D1-1EE515ABB0EA}" srcOrd="0" destOrd="0" presId="urn:microsoft.com/office/officeart/2005/8/layout/bProcess3"/>
    <dgm:cxn modelId="{D01F3E55-2473-495E-B911-D96F4D3D7A95}" type="presOf" srcId="{E998B242-8570-45A4-9302-C3DF8354C051}" destId="{270E78AB-8663-4963-B1C1-DBFC4AD2FA04}" srcOrd="1" destOrd="0" presId="urn:microsoft.com/office/officeart/2005/8/layout/bProcess3"/>
    <dgm:cxn modelId="{F97F9989-F865-4E9E-A423-D78D14BE256B}" type="presOf" srcId="{F5B74ACC-28AD-424E-8527-C35F3B1B6563}" destId="{A873EA9D-9EAD-4BDD-9370-09262E076F4F}" srcOrd="0" destOrd="0" presId="urn:microsoft.com/office/officeart/2005/8/layout/bProcess3"/>
    <dgm:cxn modelId="{92A879AE-34F8-4069-B69A-D13737342A9C}" srcId="{FDEA217E-1F6D-4358-90B9-4D33844D3763}" destId="{F61EC909-4337-4281-9280-8E8769B7E53F}" srcOrd="4" destOrd="0" parTransId="{C38EFCFA-7F65-4FE4-BEC5-8EA0C4BD0A9A}" sibTransId="{CC56A734-9933-4DF0-A7D3-B75500843037}"/>
    <dgm:cxn modelId="{293FF1B6-9C4B-4B40-8496-AB77A50D09D6}" type="presOf" srcId="{90FBBFFF-C8D9-4EDE-A24D-874C15C30684}" destId="{A6B1D392-121B-44DB-8265-3DE67FF621B7}" srcOrd="1" destOrd="0" presId="urn:microsoft.com/office/officeart/2005/8/layout/bProcess3"/>
    <dgm:cxn modelId="{0448CBBD-5C28-478A-9C05-2B688BE793B3}" srcId="{FDEA217E-1F6D-4358-90B9-4D33844D3763}" destId="{4FC37638-9F63-4313-B777-2AB6938DE93C}" srcOrd="2" destOrd="0" parTransId="{B1E449AC-038A-41F8-BBF4-629546112FEF}" sibTransId="{90FBBFFF-C8D9-4EDE-A24D-874C15C30684}"/>
    <dgm:cxn modelId="{401537CE-5C23-4FB9-9E10-4E4491250D0F}" type="presOf" srcId="{F61EC909-4337-4281-9280-8E8769B7E53F}" destId="{57214080-69A9-4F77-A9C6-D15E712CAD11}" srcOrd="0" destOrd="0" presId="urn:microsoft.com/office/officeart/2005/8/layout/bProcess3"/>
    <dgm:cxn modelId="{82A8C9F2-68CB-4B3D-BA68-04B1F1A1CF85}" type="presOf" srcId="{1406FD0F-756B-4217-9990-8ED4C3D3F791}" destId="{B2A2406C-A85D-48D4-959B-E7F4254C6561}" srcOrd="0" destOrd="0" presId="urn:microsoft.com/office/officeart/2005/8/layout/bProcess3"/>
    <dgm:cxn modelId="{0254ECF3-A818-4B0C-9CE7-7F331BC20EA4}" type="presOf" srcId="{90FBBFFF-C8D9-4EDE-A24D-874C15C30684}" destId="{D952B008-99E9-4600-8D91-900682DB17B1}" srcOrd="0" destOrd="0" presId="urn:microsoft.com/office/officeart/2005/8/layout/bProcess3"/>
    <dgm:cxn modelId="{E4F2A7F9-6EFB-40A9-A5D0-194D965DCDCF}" type="presOf" srcId="{F56E697A-285F-451E-9CA4-192A61914A60}" destId="{6B7B8EFF-55B7-4382-8B76-7FC6578054EF}" srcOrd="0" destOrd="0" presId="urn:microsoft.com/office/officeart/2005/8/layout/bProcess3"/>
    <dgm:cxn modelId="{5A5DB995-CF67-491B-AAB4-7B06642D518B}" type="presParOf" srcId="{0856D978-B755-4686-817C-9C089A58D7EA}" destId="{E8951D0A-F793-4E9F-A747-41E4E84E01F4}" srcOrd="0" destOrd="0" presId="urn:microsoft.com/office/officeart/2005/8/layout/bProcess3"/>
    <dgm:cxn modelId="{575FF65F-EA82-4673-8A70-151EC7BD90C4}" type="presParOf" srcId="{0856D978-B755-4686-817C-9C089A58D7EA}" destId="{6B7B8EFF-55B7-4382-8B76-7FC6578054EF}" srcOrd="1" destOrd="0" presId="urn:microsoft.com/office/officeart/2005/8/layout/bProcess3"/>
    <dgm:cxn modelId="{C7359B52-0B00-4029-AB21-A9C5D4A0BB7F}" type="presParOf" srcId="{6B7B8EFF-55B7-4382-8B76-7FC6578054EF}" destId="{F66AA840-63BF-4F0E-B233-44ABA61F5ACD}" srcOrd="0" destOrd="0" presId="urn:microsoft.com/office/officeart/2005/8/layout/bProcess3"/>
    <dgm:cxn modelId="{9FBF65CA-B2AF-4F6A-995F-8429F08FD963}" type="presParOf" srcId="{0856D978-B755-4686-817C-9C089A58D7EA}" destId="{B2A2406C-A85D-48D4-959B-E7F4254C6561}" srcOrd="2" destOrd="0" presId="urn:microsoft.com/office/officeart/2005/8/layout/bProcess3"/>
    <dgm:cxn modelId="{9060669F-C93C-414F-B89A-759B88A04483}" type="presParOf" srcId="{0856D978-B755-4686-817C-9C089A58D7EA}" destId="{71B7A241-28AC-4BF5-94D1-1EE515ABB0EA}" srcOrd="3" destOrd="0" presId="urn:microsoft.com/office/officeart/2005/8/layout/bProcess3"/>
    <dgm:cxn modelId="{70DECE14-F97F-4581-9978-BD62747D36C6}" type="presParOf" srcId="{71B7A241-28AC-4BF5-94D1-1EE515ABB0EA}" destId="{4547119D-8A32-436A-B148-92B332DD804F}" srcOrd="0" destOrd="0" presId="urn:microsoft.com/office/officeart/2005/8/layout/bProcess3"/>
    <dgm:cxn modelId="{7E03C4B6-2437-4192-9492-6515420A9C32}" type="presParOf" srcId="{0856D978-B755-4686-817C-9C089A58D7EA}" destId="{57C14698-27E9-41D7-ACD7-6F08528C47B0}" srcOrd="4" destOrd="0" presId="urn:microsoft.com/office/officeart/2005/8/layout/bProcess3"/>
    <dgm:cxn modelId="{6384415A-C682-499C-883F-12DD0E6499A9}" type="presParOf" srcId="{0856D978-B755-4686-817C-9C089A58D7EA}" destId="{D952B008-99E9-4600-8D91-900682DB17B1}" srcOrd="5" destOrd="0" presId="urn:microsoft.com/office/officeart/2005/8/layout/bProcess3"/>
    <dgm:cxn modelId="{106618D8-B8D3-4A60-A284-8C082E248DBC}" type="presParOf" srcId="{D952B008-99E9-4600-8D91-900682DB17B1}" destId="{A6B1D392-121B-44DB-8265-3DE67FF621B7}" srcOrd="0" destOrd="0" presId="urn:microsoft.com/office/officeart/2005/8/layout/bProcess3"/>
    <dgm:cxn modelId="{43D63BA0-5ED4-42C9-B76C-A8B1B05F3976}" type="presParOf" srcId="{0856D978-B755-4686-817C-9C089A58D7EA}" destId="{A873EA9D-9EAD-4BDD-9370-09262E076F4F}" srcOrd="6" destOrd="0" presId="urn:microsoft.com/office/officeart/2005/8/layout/bProcess3"/>
    <dgm:cxn modelId="{A19031EB-0D37-4998-8D3F-A9119EB9CBE4}" type="presParOf" srcId="{0856D978-B755-4686-817C-9C089A58D7EA}" destId="{B50551DA-C1EC-4B9D-9E66-E085CD970571}" srcOrd="7" destOrd="0" presId="urn:microsoft.com/office/officeart/2005/8/layout/bProcess3"/>
    <dgm:cxn modelId="{BE74B25C-7B59-4FD7-8EE1-321CFE7214A9}" type="presParOf" srcId="{B50551DA-C1EC-4B9D-9E66-E085CD970571}" destId="{270E78AB-8663-4963-B1C1-DBFC4AD2FA04}" srcOrd="0" destOrd="0" presId="urn:microsoft.com/office/officeart/2005/8/layout/bProcess3"/>
    <dgm:cxn modelId="{A4AE294F-6045-4C23-977A-4C2ECE36A372}" type="presParOf" srcId="{0856D978-B755-4686-817C-9C089A58D7EA}" destId="{57214080-69A9-4F77-A9C6-D15E712CAD1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8EFF-55B7-4382-8B76-7FC6578054EF}">
      <dsp:nvSpPr>
        <dsp:cNvPr id="0" name=""/>
        <dsp:cNvSpPr/>
      </dsp:nvSpPr>
      <dsp:spPr>
        <a:xfrm>
          <a:off x="2717607" y="675506"/>
          <a:ext cx="5203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321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63994" y="718472"/>
        <a:ext cx="27546" cy="5509"/>
      </dsp:txXfrm>
    </dsp:sp>
    <dsp:sp modelId="{E8951D0A-F793-4E9F-A747-41E4E84E01F4}">
      <dsp:nvSpPr>
        <dsp:cNvPr id="0" name=""/>
        <dsp:cNvSpPr/>
      </dsp:nvSpPr>
      <dsp:spPr>
        <a:xfrm>
          <a:off x="324097" y="2633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Calculate Debt to Repay</a:t>
          </a:r>
          <a:endParaRPr lang="zh-HK" altLang="en-US" sz="2500" kern="1200" dirty="0"/>
        </a:p>
      </dsp:txBody>
      <dsp:txXfrm>
        <a:off x="324097" y="2633"/>
        <a:ext cx="2395309" cy="1437185"/>
      </dsp:txXfrm>
    </dsp:sp>
    <dsp:sp modelId="{71B7A241-28AC-4BF5-94D1-1EE515ABB0EA}">
      <dsp:nvSpPr>
        <dsp:cNvPr id="0" name=""/>
        <dsp:cNvSpPr/>
      </dsp:nvSpPr>
      <dsp:spPr>
        <a:xfrm>
          <a:off x="1521752" y="1438019"/>
          <a:ext cx="2946230" cy="520321"/>
        </a:xfrm>
        <a:custGeom>
          <a:avLst/>
          <a:gdLst/>
          <a:ahLst/>
          <a:cxnLst/>
          <a:rect l="0" t="0" r="0" b="0"/>
          <a:pathLst>
            <a:path>
              <a:moveTo>
                <a:pt x="2946230" y="0"/>
              </a:moveTo>
              <a:lnTo>
                <a:pt x="2946230" y="277260"/>
              </a:lnTo>
              <a:lnTo>
                <a:pt x="0" y="277260"/>
              </a:lnTo>
              <a:lnTo>
                <a:pt x="0" y="520321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10583"/>
              <a:satOff val="-10943"/>
              <a:lumOff val="134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19935" y="1695425"/>
        <a:ext cx="149864" cy="5509"/>
      </dsp:txXfrm>
    </dsp:sp>
    <dsp:sp modelId="{B2A2406C-A85D-48D4-959B-E7F4254C6561}">
      <dsp:nvSpPr>
        <dsp:cNvPr id="0" name=""/>
        <dsp:cNvSpPr/>
      </dsp:nvSpPr>
      <dsp:spPr>
        <a:xfrm>
          <a:off x="3270328" y="2633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Borrow USDT with ETH</a:t>
          </a:r>
          <a:endParaRPr lang="zh-HK" altLang="en-US" sz="2500" kern="1200" dirty="0"/>
        </a:p>
      </dsp:txBody>
      <dsp:txXfrm>
        <a:off x="3270328" y="2633"/>
        <a:ext cx="2395309" cy="1437185"/>
      </dsp:txXfrm>
    </dsp:sp>
    <dsp:sp modelId="{D952B008-99E9-4600-8D91-900682DB17B1}">
      <dsp:nvSpPr>
        <dsp:cNvPr id="0" name=""/>
        <dsp:cNvSpPr/>
      </dsp:nvSpPr>
      <dsp:spPr>
        <a:xfrm>
          <a:off x="2717607" y="2663613"/>
          <a:ext cx="5203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321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421166"/>
              <a:satOff val="-21886"/>
              <a:lumOff val="269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63994" y="2706578"/>
        <a:ext cx="27546" cy="5509"/>
      </dsp:txXfrm>
    </dsp:sp>
    <dsp:sp modelId="{57C14698-27E9-41D7-ACD7-6F08528C47B0}">
      <dsp:nvSpPr>
        <dsp:cNvPr id="0" name=""/>
        <dsp:cNvSpPr/>
      </dsp:nvSpPr>
      <dsp:spPr>
        <a:xfrm>
          <a:off x="324097" y="1990740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Liquidate Positions with USDT</a:t>
          </a:r>
          <a:endParaRPr lang="zh-HK" altLang="en-US" sz="2500" kern="1200" dirty="0"/>
        </a:p>
      </dsp:txBody>
      <dsp:txXfrm>
        <a:off x="324097" y="1990740"/>
        <a:ext cx="2395309" cy="1437185"/>
      </dsp:txXfrm>
    </dsp:sp>
    <dsp:sp modelId="{B50551DA-C1EC-4B9D-9E66-E085CD970571}">
      <dsp:nvSpPr>
        <dsp:cNvPr id="0" name=""/>
        <dsp:cNvSpPr/>
      </dsp:nvSpPr>
      <dsp:spPr>
        <a:xfrm>
          <a:off x="1521752" y="3426126"/>
          <a:ext cx="2946230" cy="520321"/>
        </a:xfrm>
        <a:custGeom>
          <a:avLst/>
          <a:gdLst/>
          <a:ahLst/>
          <a:cxnLst/>
          <a:rect l="0" t="0" r="0" b="0"/>
          <a:pathLst>
            <a:path>
              <a:moveTo>
                <a:pt x="2946230" y="0"/>
              </a:moveTo>
              <a:lnTo>
                <a:pt x="2946230" y="277260"/>
              </a:lnTo>
              <a:lnTo>
                <a:pt x="0" y="277260"/>
              </a:lnTo>
              <a:lnTo>
                <a:pt x="0" y="520321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631749"/>
              <a:satOff val="-32829"/>
              <a:lumOff val="404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19935" y="3683532"/>
        <a:ext cx="149864" cy="5509"/>
      </dsp:txXfrm>
    </dsp:sp>
    <dsp:sp modelId="{A873EA9D-9EAD-4BDD-9370-09262E076F4F}">
      <dsp:nvSpPr>
        <dsp:cNvPr id="0" name=""/>
        <dsp:cNvSpPr/>
      </dsp:nvSpPr>
      <dsp:spPr>
        <a:xfrm>
          <a:off x="3270328" y="1990740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Repay Flash Loan</a:t>
          </a:r>
          <a:endParaRPr lang="zh-HK" altLang="en-US" sz="2500" kern="1200" dirty="0"/>
        </a:p>
      </dsp:txBody>
      <dsp:txXfrm>
        <a:off x="3270328" y="1990740"/>
        <a:ext cx="2395309" cy="1437185"/>
      </dsp:txXfrm>
    </dsp:sp>
    <dsp:sp modelId="{57214080-69A9-4F77-A9C6-D15E712CAD11}">
      <dsp:nvSpPr>
        <dsp:cNvPr id="0" name=""/>
        <dsp:cNvSpPr/>
      </dsp:nvSpPr>
      <dsp:spPr>
        <a:xfrm>
          <a:off x="324097" y="3978847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Exchange Remains to WETH</a:t>
          </a:r>
          <a:endParaRPr lang="zh-HK" altLang="en-US" sz="2500" kern="1200" dirty="0"/>
        </a:p>
      </dsp:txBody>
      <dsp:txXfrm>
        <a:off x="324097" y="3978847"/>
        <a:ext cx="2395309" cy="143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3673F-E064-5803-1532-21B1B044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06CAD-6A69-9954-A256-068E9DBC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16F85-E857-E149-A201-CB7828CE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94B57-BA5C-9639-D71F-AF83BCB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86F3E-2557-09A5-EF09-B027DB26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961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860CA-C6D1-6C5B-3012-3625B53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5C1ED8-C026-9ED6-B2A7-D7C3AF8E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003DA-133C-BFCD-B0A3-A1C95B7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3C773-0266-0B09-0242-A643E23C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C5E4F-F597-3EE6-0BF7-96A1F0C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83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1E3D1-66F9-BAE8-9113-9C9C9C3F9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EA1AE9-E722-4F04-A4B2-27631F02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12C60-973E-EB40-5802-A7E0AD67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25972-A20E-4992-3B1F-4F2FB00A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55218-99B4-8B3B-6742-A6B2C94F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3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3ACDF-8C2D-CF9D-CBF2-44C0467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08C3-B37F-E78F-0A20-8EF49D68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58CDA-8CDD-3287-70DA-8CFC22F8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D02C1-FC2E-4749-2CC9-5323594D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AF59D-A82A-824C-86D4-B7DE02B3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99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24F-74D0-C2E5-3E79-6160A070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4A6870-5FB9-51AB-851E-CF277F12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5B2D1-CE04-1BEE-7227-0E3022E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154EA-AA29-A5F5-6DEC-7673FFC9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656C8-D1A0-FBD3-5F2E-F0218440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45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6C314-9488-DC53-2B4D-5165BEE6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91220-9C49-6C72-39BF-FC5E62A9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75D46F-95D1-144C-8D62-5D8D047C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81DB35-2128-5FC2-D228-ABB5D48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F3EB3C-346F-5024-34E8-56FB822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628696-6E05-D212-645B-415C8E3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59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9AFB3-A01F-8744-6AEF-E41A8362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6C2B24-6D92-AC0A-6A62-F2337ACB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E026F-9DA6-83C6-D3EF-BF042259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AA1A6B-C6F8-E39B-AC91-B4D16275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826883-5163-A6D6-D280-D9877B06C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7C2C65-FB69-91B8-2CB5-7E4C1070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B1AF0D-05B5-B558-83D5-3C64F14F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0308C4-0CBF-4C0E-E917-209E487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19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12A6-DC27-886C-CCDA-39B63144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B74C4C-5557-18C9-21E2-6D1FC37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DA682C-D393-3728-574F-B074E001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8CE4CD-5253-2398-7073-A3F13D8A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49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75431-E994-DCBE-1787-0405ED78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1F46AC-79EA-D9F9-0FB7-DA0674D6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F847E-1367-67CC-D593-47E5FF6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33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640E0-5C4E-9017-09D9-DA880D1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88CD6-1EFE-3C40-2418-43DD64C6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54169-158C-A68C-6421-E17A5952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D5947-4C67-BEA0-ADD1-CA6FD2AD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75704-BC42-9CA6-CE06-DAD130A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6BB3BC-2575-8694-D300-E356588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85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6F62C-EF18-9C8F-ED94-8B43738D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6E2233-890A-C100-0715-92BACC4F0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3089F-8613-76F0-1522-081E8096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95E72E-CCC5-8BAF-8132-3A7D66AF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5FD62-421E-8451-5521-9A41DA04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D8D044-F0E9-5ADA-6AB2-86481FD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457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9B19C8-B506-6186-4457-82672429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83200F-D07F-B8AB-5F79-4AD9BE56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697B2-95A5-BF71-5C6A-21FB32083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BB248-45A5-43D4-B8A2-F6D5D43AD0AB}" type="datetimeFigureOut">
              <a:rPr lang="zh-HK" altLang="en-US" smtClean="0"/>
              <a:t>17/3/2025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AFA56-FF27-255F-8224-3DCF70778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B3C29-DA95-3C3E-75B7-6961B8573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9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78CA-9CCD-0F94-A511-13A3595E8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1DB3B3-FA01-3C18-6F24-B8EB562B6805}"/>
              </a:ext>
            </a:extLst>
          </p:cNvPr>
          <p:cNvSpPr txBox="1"/>
          <p:nvPr/>
        </p:nvSpPr>
        <p:spPr>
          <a:xfrm>
            <a:off x="201106" y="1494927"/>
            <a:ext cx="2443966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b="1" dirty="0"/>
              <a:t>Total Profit Earned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32CF95-3D9C-2218-69A0-1C9C9B52C9EE}"/>
              </a:ext>
            </a:extLst>
          </p:cNvPr>
          <p:cNvSpPr txBox="1"/>
          <p:nvPr/>
        </p:nvSpPr>
        <p:spPr>
          <a:xfrm>
            <a:off x="2922002" y="1494927"/>
            <a:ext cx="2550319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b="1" dirty="0"/>
              <a:t>Debt Rapid (USDT)</a:t>
            </a:r>
            <a:endParaRPr lang="zh-HK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DC139-3CFD-8529-50B9-7934D4785038}"/>
              </a:ext>
            </a:extLst>
          </p:cNvPr>
          <p:cNvSpPr txBox="1"/>
          <p:nvPr/>
        </p:nvSpPr>
        <p:spPr>
          <a:xfrm>
            <a:off x="201102" y="1874616"/>
            <a:ext cx="24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43.8307 ETH</a:t>
            </a:r>
            <a:endParaRPr lang="zh-HK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9D952E-52C1-DD5F-BEE2-F187B1D75398}"/>
              </a:ext>
            </a:extLst>
          </p:cNvPr>
          <p:cNvSpPr txBox="1"/>
          <p:nvPr/>
        </p:nvSpPr>
        <p:spPr>
          <a:xfrm>
            <a:off x="2922001" y="1874616"/>
            <a:ext cx="25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1747177 USD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K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3543F8-46E6-118F-CF21-CF59011E9ACE}"/>
              </a:ext>
            </a:extLst>
          </p:cNvPr>
          <p:cNvCxnSpPr>
            <a:cxnSpLocks/>
          </p:cNvCxnSpPr>
          <p:nvPr/>
        </p:nvCxnSpPr>
        <p:spPr>
          <a:xfrm>
            <a:off x="5843938" y="968338"/>
            <a:ext cx="0" cy="565548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C3E39C27-29E2-9EC3-A6CB-55AECF743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099515"/>
              </p:ext>
            </p:extLst>
          </p:nvPr>
        </p:nvGraphicFramePr>
        <p:xfrm>
          <a:off x="5861780" y="968338"/>
          <a:ext cx="59897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F83EDF-2A30-4D99-B6FB-1E4BF92B20D3}"/>
              </a:ext>
            </a:extLst>
          </p:cNvPr>
          <p:cNvSpPr txBox="1"/>
          <p:nvPr/>
        </p:nvSpPr>
        <p:spPr>
          <a:xfrm>
            <a:off x="392903" y="273496"/>
            <a:ext cx="890275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Overview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8568B7-59C7-3B00-3AFE-41E5ECB7A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436" y="2521960"/>
            <a:ext cx="3741844" cy="37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83EF7683-1D3F-C872-64D0-C839125E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99569"/>
              </p:ext>
            </p:extLst>
          </p:nvPr>
        </p:nvGraphicFramePr>
        <p:xfrm>
          <a:off x="4555330" y="1415526"/>
          <a:ext cx="7636670" cy="419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4D7AFC-2565-61B8-84F9-5EFF7ACD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5921"/>
              </p:ext>
            </p:extLst>
          </p:nvPr>
        </p:nvGraphicFramePr>
        <p:xfrm>
          <a:off x="248378" y="1766570"/>
          <a:ext cx="3931100" cy="332486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517437">
                  <a:extLst>
                    <a:ext uri="{9D8B030D-6E8A-4147-A177-3AD203B41FA5}">
                      <a16:colId xmlns:a16="http://schemas.microsoft.com/office/drawing/2014/main" val="1425031547"/>
                    </a:ext>
                  </a:extLst>
                </a:gridCol>
                <a:gridCol w="955083">
                  <a:extLst>
                    <a:ext uri="{9D8B030D-6E8A-4147-A177-3AD203B41FA5}">
                      <a16:colId xmlns:a16="http://schemas.microsoft.com/office/drawing/2014/main" val="2241421340"/>
                    </a:ext>
                  </a:extLst>
                </a:gridCol>
                <a:gridCol w="1458580">
                  <a:extLst>
                    <a:ext uri="{9D8B030D-6E8A-4147-A177-3AD203B41FA5}">
                      <a16:colId xmlns:a16="http://schemas.microsoft.com/office/drawing/2014/main" val="913141869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debt repay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threshold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profit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4817411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1204949000000.00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40.00000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39.625573513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824337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1355568000000.00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45.00000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41.641670284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6704083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1506187000000.00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50.00000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43.005439546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6840858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1566434000000.00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52.00000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43.368297475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9183668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1626682000000.00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54.00000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43.626790924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407933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1656806000000.00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55.00000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43.716898117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9442239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1686929000000.00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56.00000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43.780910347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5646504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1717053000000.00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57.00000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43.818831488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64345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1732115000000.00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57.50000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43.828006724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4215347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1747177000000.00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  <a:highlight>
                            <a:srgbClr val="FFFF00"/>
                          </a:highlight>
                        </a:rPr>
                        <a:t>58.00000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43.830658523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29424993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1748081000000.00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58.03000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43.830610109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7997827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1751997000000.00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58.16000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43.830129275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2643981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1762239000000.00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58.50000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43.826786749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054399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1777301000000.00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59.00000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43.816391112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3522239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1807424000000.00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60.00000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43.776030760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091335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1958043000000.00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>
                          <a:effectLst/>
                        </a:rPr>
                        <a:t>65.00000 </a:t>
                      </a:r>
                      <a:endParaRPr lang="en-US" altLang="zh-HK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u="none" strike="noStrike" dirty="0">
                          <a:effectLst/>
                        </a:rPr>
                        <a:t>43.182786948 </a:t>
                      </a:r>
                      <a:endParaRPr lang="en-US" altLang="zh-H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1183349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A51FDB6-A702-9EC7-10AE-C94C8949A26F}"/>
              </a:ext>
            </a:extLst>
          </p:cNvPr>
          <p:cNvSpPr txBox="1"/>
          <p:nvPr/>
        </p:nvSpPr>
        <p:spPr>
          <a:xfrm>
            <a:off x="572988" y="978873"/>
            <a:ext cx="1104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Formular: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debtToCover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userStableDebt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userVariableDebt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) *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LiquidationCloseFactorPercent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AFCD16-D1E6-B86F-25D3-B4140D9EF5AB}"/>
              </a:ext>
            </a:extLst>
          </p:cNvPr>
          <p:cNvSpPr txBox="1"/>
          <p:nvPr/>
        </p:nvSpPr>
        <p:spPr>
          <a:xfrm>
            <a:off x="392903" y="273496"/>
            <a:ext cx="890275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Debt to Cover</a:t>
            </a:r>
            <a:endParaRPr lang="en-US" altLang="zh-H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1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Office PowerPoint</Application>
  <PresentationFormat>寬螢幕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DengXian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tan</dc:creator>
  <cp:lastModifiedBy>paul tan</cp:lastModifiedBy>
  <cp:revision>3</cp:revision>
  <dcterms:created xsi:type="dcterms:W3CDTF">2025-03-17T22:33:23Z</dcterms:created>
  <dcterms:modified xsi:type="dcterms:W3CDTF">2025-03-17T23:15:33Z</dcterms:modified>
</cp:coreProperties>
</file>