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49" autoAdjust="0"/>
    <p:restoredTop sz="94660"/>
  </p:normalViewPr>
  <p:slideViewPr>
    <p:cSldViewPr>
      <p:cViewPr varScale="1">
        <p:scale>
          <a:sx n="112" d="100"/>
          <a:sy n="112" d="100"/>
        </p:scale>
        <p:origin x="216" y="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String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String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관리하는 객체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문자열에 관련된 기능들이 매우 많이 제공되고 있으며 여기서는 자주 사용하는 몇가지만 살펴보도록 하겠다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docs.python.org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/3.9/library/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stdtypes.html#text-sequence-type-str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String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글자</a:t>
            </a:r>
            <a:r>
              <a:rPr lang="en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수를 구한다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capitalize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첫 글자를 대문자로 변경한다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center, 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ljust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rjust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자리수를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확보하고 문자열을 배치한 다음 나머지 공간은 주어진 문자열로 채워준다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count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 내에 지정된 문자열의 개수를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endswith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startswith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문자열로 시작 혹은 종료되는지 확인한다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String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find, index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문자열의 위치를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isalnum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isalpha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isdigit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islower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isupper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검사한다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join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문자열을 합쳐준다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lower, upper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변경한다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replace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문자열을 다른 문자열로 변경한다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split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문자열을 분리한다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37531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161</Words>
  <Application>Microsoft Macintosh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166</cp:revision>
  <dcterms:created xsi:type="dcterms:W3CDTF">2018-09-09T04:25:23Z</dcterms:created>
  <dcterms:modified xsi:type="dcterms:W3CDTF">2021-08-23T04:44:14Z</dcterms:modified>
</cp:coreProperties>
</file>