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7" r:id="rId3"/>
    <p:sldId id="27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1AB"/>
    <a:srgbClr val="B9B9B9"/>
    <a:srgbClr val="EAEAEA"/>
    <a:srgbClr val="97D7C6"/>
    <a:srgbClr val="BAC94A"/>
    <a:srgbClr val="7C98C6"/>
    <a:srgbClr val="59A7A7"/>
    <a:srgbClr val="DEF2ED"/>
    <a:srgbClr val="E1EFEF"/>
    <a:srgbClr val="D6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67" autoAdjust="0"/>
    <p:restoredTop sz="94660"/>
  </p:normalViewPr>
  <p:slideViewPr>
    <p:cSldViewPr>
      <p:cViewPr varScale="1">
        <p:scale>
          <a:sx n="128" d="100"/>
          <a:sy n="128" d="100"/>
        </p:scale>
        <p:origin x="2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0440F0-5975-4F68-9C9B-F497F739E74C}"/>
              </a:ext>
            </a:extLst>
          </p:cNvPr>
          <p:cNvSpPr/>
          <p:nvPr/>
        </p:nvSpPr>
        <p:spPr>
          <a:xfrm>
            <a:off x="0" y="0"/>
            <a:ext cx="12192000" cy="6597352"/>
          </a:xfrm>
          <a:prstGeom prst="rect">
            <a:avLst/>
          </a:prstGeom>
          <a:solidFill>
            <a:srgbClr val="5D91AB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BCB3F-F11A-4EE1-970A-70BF1B79B806}"/>
              </a:ext>
            </a:extLst>
          </p:cNvPr>
          <p:cNvSpPr txBox="1"/>
          <p:nvPr/>
        </p:nvSpPr>
        <p:spPr>
          <a:xfrm>
            <a:off x="948804" y="659011"/>
            <a:ext cx="449912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" altLang="ko-KR" sz="60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List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5D753D-B55A-4889-9F46-8617874A5383}"/>
              </a:ext>
            </a:extLst>
          </p:cNvPr>
          <p:cNvSpPr/>
          <p:nvPr/>
        </p:nvSpPr>
        <p:spPr>
          <a:xfrm>
            <a:off x="0" y="6597352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EB6D-712F-4184-BE6A-3B934D8C15A1}"/>
              </a:ext>
            </a:extLst>
          </p:cNvPr>
          <p:cNvSpPr/>
          <p:nvPr/>
        </p:nvSpPr>
        <p:spPr>
          <a:xfrm>
            <a:off x="936104" y="6597352"/>
            <a:ext cx="936104" cy="26064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5C4FB4-3EA6-4823-8B30-9A74536C6794}"/>
              </a:ext>
            </a:extLst>
          </p:cNvPr>
          <p:cNvSpPr/>
          <p:nvPr/>
        </p:nvSpPr>
        <p:spPr>
          <a:xfrm>
            <a:off x="1872208" y="6597352"/>
            <a:ext cx="10319792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52EFC-FD62-3F45-ACC1-55C844B3DB90}"/>
              </a:ext>
            </a:extLst>
          </p:cNvPr>
          <p:cNvSpPr txBox="1"/>
          <p:nvPr/>
        </p:nvSpPr>
        <p:spPr>
          <a:xfrm>
            <a:off x="948804" y="400506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Python</a:t>
            </a:r>
            <a:r>
              <a:rPr lang="ko-KR" altLang="en-US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6000" b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Programming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99CCC-731F-4F43-9617-BEE27835EE40}"/>
              </a:ext>
            </a:extLst>
          </p:cNvPr>
          <p:cNvSpPr txBox="1"/>
          <p:nvPr/>
        </p:nvSpPr>
        <p:spPr>
          <a:xfrm>
            <a:off x="911223" y="508518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b="1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CFE161-941C-4783-9C62-A860925AD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658892"/>
            <a:ext cx="242088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" altLang="ko-KR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List</a:t>
            </a:r>
            <a:endParaRPr lang="ko-KR" altLang="en-US" sz="36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499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순서를 이용해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맴버를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리스트가 관리하는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맴버의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개수를 반환한다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max, min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최대 최소값을 반환한다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 : tuple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이나 문자열을 리스트로 만든다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append :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맴버를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뒤에 추가한다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extend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뒤에 리스트를 추가한다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insert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지정된 위치에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맴버를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추가한다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pop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맴버를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반환하고 제거한다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remove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지정된 데이터를 제거한다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48538-A332-0D4E-951C-3BF3F1D5102B}"/>
              </a:ext>
            </a:extLst>
          </p:cNvPr>
          <p:cNvSpPr txBox="1"/>
          <p:nvPr/>
        </p:nvSpPr>
        <p:spPr>
          <a:xfrm>
            <a:off x="7445829" y="964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4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" altLang="ko-KR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List</a:t>
            </a:r>
            <a:endParaRPr lang="ko-KR" altLang="en-US" sz="36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reverse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리스트의 순서를 반전시킨다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sort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리스트를 정렬한다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index :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리스트내의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맴버를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찾는다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405292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97</Words>
  <Application>Microsoft Macintosh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-apple-system</vt:lpstr>
      <vt:lpstr>NanumGothic</vt:lpstr>
      <vt:lpstr>NanumGothic</vt:lpstr>
      <vt:lpstr>Arial</vt:lpstr>
      <vt:lpstr>Calibri</vt:lpstr>
      <vt:lpstr>JAY DESIGN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윤재성</cp:lastModifiedBy>
  <cp:revision>169</cp:revision>
  <dcterms:created xsi:type="dcterms:W3CDTF">2018-09-09T04:25:23Z</dcterms:created>
  <dcterms:modified xsi:type="dcterms:W3CDTF">2021-08-23T04:44:26Z</dcterms:modified>
</cp:coreProperties>
</file>