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7" autoAdjust="0"/>
    <p:restoredTop sz="94660"/>
  </p:normalViewPr>
  <p:slideViewPr>
    <p:cSldViewPr>
      <p:cViewPr varScale="1">
        <p:scale>
          <a:sx n="128" d="100"/>
          <a:sy n="128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tuple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순서를 이용해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관리하지만 리스트와 달리 수정이 불가능하다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튜플이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max, min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내의 최대 최소값을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튜플로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46</Words>
  <Application>Microsoft Macintosh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174</cp:revision>
  <dcterms:created xsi:type="dcterms:W3CDTF">2018-09-09T04:25:23Z</dcterms:created>
  <dcterms:modified xsi:type="dcterms:W3CDTF">2021-08-23T04:44:39Z</dcterms:modified>
</cp:coreProperties>
</file>