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0" autoAdjust="0"/>
    <p:restoredTop sz="94660"/>
  </p:normalViewPr>
  <p:slideViewPr>
    <p:cSldViewPr>
      <p:cViewPr varScale="1">
        <p:scale>
          <a:sx n="65" d="100"/>
          <a:sy n="65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time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시간과 날짜를 관리하는 모듈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time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시간을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밀리세컨드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단위로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localtime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시간을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기지고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 객체로 제공한다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tm_year, tm_mon, tm_mday, tm_hour, tm_min, tm_sec, tm_wday, tm_yday)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65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나눔고딕</vt:lpstr>
      <vt:lpstr>나눔고딕</vt:lpstr>
      <vt:lpstr>Arial</vt:lpstr>
      <vt:lpstr>Calibri</vt:lpstr>
      <vt:lpstr>JAY DESIGN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180</cp:revision>
  <dcterms:created xsi:type="dcterms:W3CDTF">2018-09-09T04:25:23Z</dcterms:created>
  <dcterms:modified xsi:type="dcterms:W3CDTF">2021-08-24T12:54:28Z</dcterms:modified>
</cp:coreProperties>
</file>