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0" autoAdjust="0"/>
    <p:restoredTop sz="94660"/>
  </p:normalViewPr>
  <p:slideViewPr>
    <p:cSldViewPr>
      <p:cViewPr varScale="1">
        <p:scale>
          <a:sx n="65" d="100"/>
          <a:sy n="65" d="100"/>
        </p:scale>
        <p:origin x="2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3632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모듈과 패키지</a:t>
            </a:r>
            <a:endParaRPr lang="en" altLang="ko-KR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모듈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 사용하는 코드를 함수로 만들면 같은 파일에서 중복된 코드를 제거할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모듈은 개발자가 만든 코드나 함수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등을 다른 파일에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작성하고 이를 가져다 쓰는 개념이다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사용하면 자주 사용하는 코드를 여러 파일에서 가져다 사용할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패키지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모듈들을 하나의 폴더에 담아 관리하는 것을 패키지라고 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배포와 관리가 용이해진다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1695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73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191</cp:revision>
  <dcterms:created xsi:type="dcterms:W3CDTF">2018-09-09T04:25:23Z</dcterms:created>
  <dcterms:modified xsi:type="dcterms:W3CDTF">2021-08-25T11:23:12Z</dcterms:modified>
</cp:coreProperties>
</file>