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427" autoAdjust="0"/>
    <p:restoredTop sz="94660"/>
  </p:normalViewPr>
  <p:slideViewPr>
    <p:cSldViewPr>
      <p:cViewPr varScale="1">
        <p:scale>
          <a:sx n="63" d="100"/>
          <a:sy n="63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36322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객체 지향 프로그래밍</a:t>
            </a:r>
            <a:endParaRPr lang="en" altLang="ko-KR" sz="60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객체의 개념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객체란 프로그램에서 사용하는 하나의 매개체를 표현한 것이다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매개체 하나는 속성과 기능을 갖추게 되는데 이러한 속성과 기능을 묶어서 관리할 수 있는 것을 객체라고 부른다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013D92-62D4-0348-A6B0-B5903DA271EE}"/>
              </a:ext>
            </a:extLst>
          </p:cNvPr>
          <p:cNvSpPr/>
          <p:nvPr/>
        </p:nvSpPr>
        <p:spPr bwMode="auto">
          <a:xfrm>
            <a:off x="4760404" y="4114448"/>
            <a:ext cx="2870156" cy="13307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학생객체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이름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나이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국어점수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수학점수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영어점수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달린다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걷는다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시험을 본다</a:t>
            </a:r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클래스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클래스는 객체를 만들기 위한 설계도 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객체를 만들 때 클래스를 지정하게 되면 클래스에 설계되어 있는 형태로 객체가 만들어진다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클래스명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맴버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14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객체 생성하기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클래스의 이름을 통해 객체를 생성한다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a1 =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클래스명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();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381801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</TotalTime>
  <Words>108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197</cp:revision>
  <dcterms:created xsi:type="dcterms:W3CDTF">2018-09-09T04:25:23Z</dcterms:created>
  <dcterms:modified xsi:type="dcterms:W3CDTF">2021-08-25T11:50:36Z</dcterms:modified>
</cp:coreProperties>
</file>