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32" autoAdjust="0"/>
    <p:restoredTop sz="94660"/>
  </p:normalViewPr>
  <p:slideViewPr>
    <p:cSldViewPr>
      <p:cViewPr varScale="1">
        <p:scale>
          <a:sx n="69" d="100"/>
          <a:sy n="69" d="100"/>
        </p:scale>
        <p:origin x="208" y="20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536322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예외처리</a:t>
            </a:r>
            <a:endParaRPr lang="en" altLang="ko-KR" sz="60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예외처리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실행시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발생하는 오류를 예외라고 부르며 예외가 발생하게 되면 발생한 시점에서 프로그램이 강제 종료가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처리란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예외가 발생하였을 경우 대응할 수 있는 코드가 동작되게 하는걸 의미하는데 예외 처리를 하게 되면 대응 코드가 동작하고 프로그램은 강제 종료되지 않는다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목적은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대응코드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동작과 프로그램 강제 종료를 막기 위함이다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try ~ except ~ else ~ finally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88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try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개발자가 만드는 코드를 작성하는 곳이다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곳에서 수행된 코드가 예외가 발생하면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예외처리가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시작된다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except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예외가 발생되었을 경우 처리될 코드를 작성하는 부분이며 예외의 종류에 따라 여러 개를 사용할 수도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: try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부분에서 예외가 발생하지 않았을 경우 수행될 부분이 있다면 여기에 작성한다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부분은 예외가 발생하면 수행되지 않는다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8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try ~ except ~ else ~ finally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finally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예외 처리가 모두 끝나면 동작하는 부분이다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2587790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151</Words>
  <Application>Microsoft Macintosh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200</cp:revision>
  <dcterms:created xsi:type="dcterms:W3CDTF">2018-09-09T04:25:23Z</dcterms:created>
  <dcterms:modified xsi:type="dcterms:W3CDTF">2021-08-23T05:04:29Z</dcterms:modified>
</cp:coreProperties>
</file>