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  <p:sldId id="272" r:id="rId4"/>
    <p:sldId id="273" r:id="rId5"/>
    <p:sldId id="274" r:id="rId6"/>
    <p:sldId id="275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>
      <p:cViewPr varScale="1">
        <p:scale>
          <a:sx n="65" d="100"/>
          <a:sy n="65" d="100"/>
        </p:scale>
        <p:origin x="7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55072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개발환경 구축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Python </a:t>
            </a:r>
            <a:r>
              <a:rPr lang="ko-KR" altLang="en-US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개발환경 구축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공식 사이트에서 최신 버전을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다운로받아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설치하면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http://python.org</a:t>
            </a:r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Python </a:t>
            </a:r>
            <a:r>
              <a:rPr lang="ko-KR" altLang="en-US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개발환경 구축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강의는 강의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시점을 기준으로 최신 버전인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3.9.6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EBE649ED-79D1-4F6D-9900-E0707052A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193" y="2714526"/>
            <a:ext cx="5409718" cy="37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Python </a:t>
            </a:r>
            <a:r>
              <a:rPr lang="ko-KR" altLang="en-US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개발환경 구축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반드시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Add Python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x.x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to PATH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체크한다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7EB5447-0260-4EB9-BC35-4409BCBB3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75" y="2667573"/>
            <a:ext cx="6343650" cy="3905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DB6ADF-9D7E-44C8-8DEC-3E537925DBE0}"/>
              </a:ext>
            </a:extLst>
          </p:cNvPr>
          <p:cNvSpPr/>
          <p:nvPr/>
        </p:nvSpPr>
        <p:spPr>
          <a:xfrm>
            <a:off x="4439816" y="6165304"/>
            <a:ext cx="2088232" cy="407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3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Python </a:t>
            </a:r>
            <a:r>
              <a:rPr lang="ko-KR" altLang="en-US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개발환경 구축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4DE24D9-9EDF-4E2A-B6C4-4CB4357E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512" y="1434842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6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Python </a:t>
            </a:r>
            <a:r>
              <a:rPr lang="ko-KR" altLang="en-US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기본 예제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D2B285A-7749-4318-8BA6-F59B8A6B9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664" y="2222539"/>
            <a:ext cx="4227044" cy="26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소스코드 파일</a:t>
            </a:r>
            <a:endParaRPr lang="ko-KR" altLang="en-US" sz="3600" dirty="0">
              <a:solidFill>
                <a:srgbClr val="5D91AB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확장자를 가진 파일을 소스코드 파일로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D2438B6-7827-48C7-94DF-8C56BF84F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687" y="3261241"/>
            <a:ext cx="8090634" cy="12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93218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107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-apple-system</vt:lpstr>
      <vt:lpstr>Nanum Gothic</vt:lpstr>
      <vt:lpstr>나눔고딕</vt:lpstr>
      <vt:lpstr>Arial</vt:lpstr>
      <vt:lpstr>Calibri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126</cp:revision>
  <dcterms:created xsi:type="dcterms:W3CDTF">2018-09-09T04:25:23Z</dcterms:created>
  <dcterms:modified xsi:type="dcterms:W3CDTF">2021-08-18T11:33:51Z</dcterms:modified>
</cp:coreProperties>
</file>