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2" r:id="rId4"/>
    <p:sldId id="273" r:id="rId5"/>
    <p:sldId id="276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92" autoAdjust="0"/>
    <p:restoredTop sz="94660"/>
  </p:normalViewPr>
  <p:slideViewPr>
    <p:cSldViewPr>
      <p:cViewPr varScale="1">
        <p:scale>
          <a:sx n="65" d="100"/>
          <a:sy n="65" d="100"/>
        </p:scale>
        <p:origin x="78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5939284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VSCODE </a:t>
            </a:r>
            <a:r>
              <a:rPr lang="ko-KR" altLang="en-US" sz="60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개발환경 구축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개발도구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텍스트 문서를 작성할 수 있는 모든 도구에서 개발이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은 다양한 분야에서 다양한 언어와 같이 사용되는 경우가 많아 다양한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개발툴에서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지원하고 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PyCharm,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Eclipse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 다양한 개발도구에서 지원을 하고 있으며 여기에서는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이용하도록 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설치 프로그램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1671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도구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완료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Plugin</a:t>
            </a:r>
          </a:p>
        </p:txBody>
      </p:sp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3600" dirty="0" err="1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VSCode</a:t>
            </a:r>
            <a:r>
              <a:rPr lang="en-US" altLang="ko-KR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ko-KR" altLang="en-US" sz="3600" dirty="0" err="1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내려받기</a:t>
            </a:r>
            <a:endParaRPr lang="ko-KR" altLang="en-US" sz="3600" dirty="0">
              <a:solidFill>
                <a:srgbClr val="5D91AB"/>
              </a:solidFill>
              <a:latin typeface="Nanum Gothic" panose="020D0604000000000000" pitchFamily="34" charset="-127"/>
              <a:ea typeface="Nanum 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https://code.visualstudio.com/</a:t>
            </a:r>
          </a:p>
        </p:txBody>
      </p:sp>
      <p:pic>
        <p:nvPicPr>
          <p:cNvPr id="3" name="그림 2" descr="텍스트, 스크린샷, 모니터, 검은색이(가) 표시된 사진&#10;&#10;자동 생성된 설명">
            <a:extLst>
              <a:ext uri="{FF2B5EF4-FFF2-40B4-BE49-F238E27FC236}">
                <a16:creationId xmlns:a16="http://schemas.microsoft.com/office/drawing/2014/main" id="{A61AD41A-82A0-45F2-B482-6855E41F8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149" y="2693095"/>
            <a:ext cx="5265702" cy="36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작업 폴더 열기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작업을 위한 폴더를 드래그에서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넣어준다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CAAF41-C442-4DE4-B64E-DEE4CC367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616" y="2503295"/>
            <a:ext cx="6037888" cy="40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Plug-in </a:t>
            </a:r>
            <a:r>
              <a:rPr lang="ko-KR" altLang="en-US" sz="3600" dirty="0">
                <a:solidFill>
                  <a:srgbClr val="5D91AB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Arial" panose="020B0604020202020204" pitchFamily="34" charset="0"/>
              </a:rPr>
              <a:t>설치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F2E901-DB91-4590-8880-5B7B25011E4B}"/>
              </a:ext>
            </a:extLst>
          </p:cNvPr>
          <p:cNvSpPr/>
          <p:nvPr/>
        </p:nvSpPr>
        <p:spPr>
          <a:xfrm>
            <a:off x="1199456" y="1762389"/>
            <a:ext cx="986509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파일을 생성하면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plug-in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설치가 가능하다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C96229C-27DC-40BE-8C78-E59514F3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6650" y="3439886"/>
            <a:ext cx="48387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61387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126</Words>
  <Application>Microsoft Office PowerPoint</Application>
  <PresentationFormat>와이드스크린</PresentationFormat>
  <Paragraphs>22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-apple-system</vt:lpstr>
      <vt:lpstr>Nanum Gothic</vt:lpstr>
      <vt:lpstr>나눔고딕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130</cp:revision>
  <dcterms:created xsi:type="dcterms:W3CDTF">2018-09-09T04:25:23Z</dcterms:created>
  <dcterms:modified xsi:type="dcterms:W3CDTF">2021-08-18T11:44:55Z</dcterms:modified>
</cp:coreProperties>
</file>