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sldIdLst>
    <p:sldId id="268" r:id="rId2"/>
    <p:sldId id="267" r:id="rId3"/>
    <p:sldId id="277" r:id="rId4"/>
    <p:sldId id="278" r:id="rId5"/>
    <p:sldId id="279" r:id="rId6"/>
    <p:sldId id="272" r:id="rId7"/>
    <p:sldId id="273" r:id="rId8"/>
    <p:sldId id="276" r:id="rId9"/>
    <p:sldId id="27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91AB"/>
    <a:srgbClr val="B9B9B9"/>
    <a:srgbClr val="EAEAEA"/>
    <a:srgbClr val="97D7C6"/>
    <a:srgbClr val="BAC94A"/>
    <a:srgbClr val="7C98C6"/>
    <a:srgbClr val="59A7A7"/>
    <a:srgbClr val="DEF2ED"/>
    <a:srgbClr val="E1EFEF"/>
    <a:srgbClr val="D6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793" autoAdjust="0"/>
    <p:restoredTop sz="94660"/>
  </p:normalViewPr>
  <p:slideViewPr>
    <p:cSldViewPr>
      <p:cViewPr varScale="1">
        <p:scale>
          <a:sx n="65" d="100"/>
          <a:sy n="65" d="100"/>
        </p:scale>
        <p:origin x="38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08CECE-1764-4D8E-B4DB-08F3A1000315}"/>
              </a:ext>
            </a:extLst>
          </p:cNvPr>
          <p:cNvSpPr txBox="1"/>
          <p:nvPr userDrawn="1"/>
        </p:nvSpPr>
        <p:spPr>
          <a:xfrm>
            <a:off x="0" y="-290249"/>
            <a:ext cx="973692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95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4A6CCD-3CD7-4966-8133-620853080A68}"/>
              </a:ext>
            </a:extLst>
          </p:cNvPr>
          <p:cNvSpPr txBox="1"/>
          <p:nvPr userDrawn="1"/>
        </p:nvSpPr>
        <p:spPr>
          <a:xfrm>
            <a:off x="0" y="-290249"/>
            <a:ext cx="744463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Slide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24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93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53F7A83-B5B7-4266-8D27-EF99E7F4AEB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496C8-2C55-4DF1-80F7-A2BB64DB8860}"/>
              </a:ext>
            </a:extLst>
          </p:cNvPr>
          <p:cNvSpPr txBox="1"/>
          <p:nvPr userDrawn="1"/>
        </p:nvSpPr>
        <p:spPr>
          <a:xfrm>
            <a:off x="1" y="-206512"/>
            <a:ext cx="57785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600" dirty="0">
                <a:solidFill>
                  <a:srgbClr val="E6E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JAY DESIGN</a:t>
            </a:r>
          </a:p>
        </p:txBody>
      </p:sp>
    </p:spTree>
    <p:extLst>
      <p:ext uri="{BB962C8B-B14F-4D97-AF65-F5344CB8AC3E}">
        <p14:creationId xmlns:p14="http://schemas.microsoft.com/office/powerpoint/2010/main" val="23461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5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collections/4887732/for-powerpoint-templates?utm_source=unsplash&amp;utm_medium=referral&amp;utm_content=creditCopyText" TargetMode="External"/><Relationship Id="rId2" Type="http://schemas.openxmlformats.org/officeDocument/2006/relationships/hyperlink" Target="https://unsplash.com/@joelfilip?utm_source=unsplash&amp;utm_medium=referral&amp;utm_content=creditCopyText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collections/4887732/for-powerpoint-templates?utm_source=unsplash&amp;utm_medium=referral&amp;utm_content=creditCopyText" TargetMode="External"/><Relationship Id="rId2" Type="http://schemas.openxmlformats.org/officeDocument/2006/relationships/hyperlink" Target="https://unsplash.com/@joelfilip?utm_source=unsplash&amp;utm_medium=referral&amp;utm_content=creditCopyText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collections/4887732/for-powerpoint-templates?utm_source=unsplash&amp;utm_medium=referral&amp;utm_content=creditCopyText" TargetMode="External"/><Relationship Id="rId2" Type="http://schemas.openxmlformats.org/officeDocument/2006/relationships/hyperlink" Target="https://unsplash.com/@joelfilip?utm_source=unsplash&amp;utm_medium=referral&amp;utm_content=creditCopyText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collections/4887732/for-powerpoint-templates?utm_source=unsplash&amp;utm_medium=referral&amp;utm_content=creditCopyText" TargetMode="External"/><Relationship Id="rId2" Type="http://schemas.openxmlformats.org/officeDocument/2006/relationships/hyperlink" Target="https://unsplash.com/@joelfilip?utm_source=unsplash&amp;utm_medium=referral&amp;utm_content=creditCopyText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collections/4887732/for-powerpoint-templates?utm_source=unsplash&amp;utm_medium=referral&amp;utm_content=creditCopyText" TargetMode="External"/><Relationship Id="rId2" Type="http://schemas.openxmlformats.org/officeDocument/2006/relationships/hyperlink" Target="https://unsplash.com/@joelfilip?utm_source=unsplash&amp;utm_medium=referral&amp;utm_content=creditCopyText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collections/4887732/for-powerpoint-templates?utm_source=unsplash&amp;utm_medium=referral&amp;utm_content=creditCopyText" TargetMode="External"/><Relationship Id="rId2" Type="http://schemas.openxmlformats.org/officeDocument/2006/relationships/hyperlink" Target="https://unsplash.com/@joelfilip?utm_source=unsplash&amp;utm_medium=referral&amp;utm_content=creditCopyText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collections/4887732/for-powerpoint-templates?utm_source=unsplash&amp;utm_medium=referral&amp;utm_content=creditCopyText" TargetMode="External"/><Relationship Id="rId2" Type="http://schemas.openxmlformats.org/officeDocument/2006/relationships/hyperlink" Target="https://unsplash.com/@joelfilip?utm_source=unsplash&amp;utm_medium=referral&amp;utm_content=creditCopyText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collections/4887732/for-powerpoint-templates?utm_source=unsplash&amp;utm_medium=referral&amp;utm_content=creditCopyText" TargetMode="External"/><Relationship Id="rId2" Type="http://schemas.openxmlformats.org/officeDocument/2006/relationships/hyperlink" Target="https://unsplash.com/@joelfilip?utm_source=unsplash&amp;utm_medium=referral&amp;utm_content=creditCopyText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20440F0-5975-4F68-9C9B-F497F739E74C}"/>
              </a:ext>
            </a:extLst>
          </p:cNvPr>
          <p:cNvSpPr/>
          <p:nvPr/>
        </p:nvSpPr>
        <p:spPr>
          <a:xfrm>
            <a:off x="0" y="0"/>
            <a:ext cx="12192000" cy="6597352"/>
          </a:xfrm>
          <a:prstGeom prst="rect">
            <a:avLst/>
          </a:prstGeom>
          <a:solidFill>
            <a:srgbClr val="5D91AB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DBCB3F-F11A-4EE1-970A-70BF1B79B806}"/>
              </a:ext>
            </a:extLst>
          </p:cNvPr>
          <p:cNvSpPr txBox="1"/>
          <p:nvPr/>
        </p:nvSpPr>
        <p:spPr>
          <a:xfrm>
            <a:off x="948804" y="659011"/>
            <a:ext cx="4499124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6000" dirty="0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기본 문법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65D753D-B55A-4889-9F46-8617874A5383}"/>
              </a:ext>
            </a:extLst>
          </p:cNvPr>
          <p:cNvSpPr/>
          <p:nvPr/>
        </p:nvSpPr>
        <p:spPr>
          <a:xfrm>
            <a:off x="0" y="6597352"/>
            <a:ext cx="936104" cy="260648"/>
          </a:xfrm>
          <a:prstGeom prst="rect">
            <a:avLst/>
          </a:prstGeom>
          <a:solidFill>
            <a:srgbClr val="97D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8CEB6D-712F-4184-BE6A-3B934D8C15A1}"/>
              </a:ext>
            </a:extLst>
          </p:cNvPr>
          <p:cNvSpPr/>
          <p:nvPr/>
        </p:nvSpPr>
        <p:spPr>
          <a:xfrm>
            <a:off x="936104" y="6597352"/>
            <a:ext cx="936104" cy="260648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5C4FB4-3EA6-4823-8B30-9A74536C6794}"/>
              </a:ext>
            </a:extLst>
          </p:cNvPr>
          <p:cNvSpPr/>
          <p:nvPr/>
        </p:nvSpPr>
        <p:spPr>
          <a:xfrm>
            <a:off x="1872208" y="6597352"/>
            <a:ext cx="10319792" cy="260648"/>
          </a:xfrm>
          <a:prstGeom prst="rect">
            <a:avLst/>
          </a:prstGeom>
          <a:solidFill>
            <a:srgbClr val="5D9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C52EFC-FD62-3F45-ACC1-55C844B3DB90}"/>
              </a:ext>
            </a:extLst>
          </p:cNvPr>
          <p:cNvSpPr txBox="1"/>
          <p:nvPr/>
        </p:nvSpPr>
        <p:spPr>
          <a:xfrm>
            <a:off x="948804" y="4005064"/>
            <a:ext cx="860358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6000" b="1" dirty="0">
                <a:solidFill>
                  <a:srgbClr val="5D91AB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Python</a:t>
            </a:r>
            <a:r>
              <a:rPr lang="ko-KR" altLang="en-US" sz="6000" b="1" dirty="0">
                <a:solidFill>
                  <a:srgbClr val="5D91AB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6000" b="1">
                <a:solidFill>
                  <a:srgbClr val="5D91AB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Programming</a:t>
            </a:r>
            <a:endParaRPr lang="ko-KR" altLang="en-US" sz="6000" b="1" dirty="0">
              <a:solidFill>
                <a:srgbClr val="5D91AB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999CCC-731F-4F43-9617-BEE27835EE40}"/>
              </a:ext>
            </a:extLst>
          </p:cNvPr>
          <p:cNvSpPr txBox="1"/>
          <p:nvPr/>
        </p:nvSpPr>
        <p:spPr>
          <a:xfrm>
            <a:off x="911223" y="5085184"/>
            <a:ext cx="860358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6000" b="1" dirty="0" err="1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윤재성</a:t>
            </a:r>
            <a:endParaRPr lang="ko-KR" altLang="en-US" sz="6000" b="1" dirty="0">
              <a:solidFill>
                <a:srgbClr val="5D91AB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ECFE161-941C-4783-9C62-A860925AD8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00" y="658892"/>
            <a:ext cx="2420888" cy="242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551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D2AE3E-C710-41EB-ABCE-3A73E55B16EE}"/>
              </a:ext>
            </a:extLst>
          </p:cNvPr>
          <p:cNvSpPr/>
          <p:nvPr/>
        </p:nvSpPr>
        <p:spPr>
          <a:xfrm>
            <a:off x="0" y="130324"/>
            <a:ext cx="12192000" cy="6597352"/>
          </a:xfrm>
          <a:prstGeom prst="rect">
            <a:avLst/>
          </a:prstGeom>
          <a:solidFill>
            <a:srgbClr val="5D91AB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CB6C06-40D1-4B89-A80E-1B2B0719707D}"/>
              </a:ext>
            </a:extLst>
          </p:cNvPr>
          <p:cNvSpPr txBox="1"/>
          <p:nvPr/>
        </p:nvSpPr>
        <p:spPr>
          <a:xfrm>
            <a:off x="936104" y="570746"/>
            <a:ext cx="11255896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3600" dirty="0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주석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3515A6-4D24-403F-BCAB-966F932E3C3E}"/>
              </a:ext>
            </a:extLst>
          </p:cNvPr>
          <p:cNvSpPr/>
          <p:nvPr/>
        </p:nvSpPr>
        <p:spPr>
          <a:xfrm>
            <a:off x="11005457" y="6916742"/>
            <a:ext cx="118654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Photo by </a:t>
            </a:r>
            <a:r>
              <a:rPr lang="en-US" altLang="ko-KR" sz="600" dirty="0">
                <a:solidFill>
                  <a:srgbClr val="999999"/>
                </a:solidFill>
                <a:latin typeface="-apple-system"/>
                <a:hlinkClick r:id="rId2"/>
              </a:rPr>
              <a:t>Joel Filipe</a:t>
            </a:r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 on </a:t>
            </a:r>
            <a:r>
              <a:rPr lang="en-US" altLang="ko-KR" sz="600" dirty="0" err="1">
                <a:solidFill>
                  <a:srgbClr val="999999"/>
                </a:solidFill>
                <a:latin typeface="-apple-system"/>
                <a:hlinkClick r:id="rId3"/>
              </a:rPr>
              <a:t>Unsplash</a:t>
            </a:r>
            <a:endParaRPr lang="ko-KR" altLang="en-US" sz="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814575-94F0-4A11-9EDC-D5EB062E01E0}"/>
              </a:ext>
            </a:extLst>
          </p:cNvPr>
          <p:cNvSpPr/>
          <p:nvPr/>
        </p:nvSpPr>
        <p:spPr>
          <a:xfrm>
            <a:off x="936104" y="0"/>
            <a:ext cx="11255896" cy="260648"/>
          </a:xfrm>
          <a:prstGeom prst="rect">
            <a:avLst/>
          </a:prstGeom>
          <a:solidFill>
            <a:srgbClr val="5D9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BA827D-AC11-48CA-AFE5-C973621F41B4}"/>
              </a:ext>
            </a:extLst>
          </p:cNvPr>
          <p:cNvSpPr/>
          <p:nvPr/>
        </p:nvSpPr>
        <p:spPr>
          <a:xfrm>
            <a:off x="0" y="0"/>
            <a:ext cx="936104" cy="260648"/>
          </a:xfrm>
          <a:prstGeom prst="rect">
            <a:avLst/>
          </a:prstGeom>
          <a:solidFill>
            <a:srgbClr val="97D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C74A7C-7859-49F1-A72F-CB7212D9C21A}"/>
              </a:ext>
            </a:extLst>
          </p:cNvPr>
          <p:cNvSpPr/>
          <p:nvPr/>
        </p:nvSpPr>
        <p:spPr>
          <a:xfrm>
            <a:off x="936104" y="0"/>
            <a:ext cx="936104" cy="260648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6F6CCB-54B5-D746-91A6-A37E00697899}"/>
              </a:ext>
            </a:extLst>
          </p:cNvPr>
          <p:cNvSpPr/>
          <p:nvPr/>
        </p:nvSpPr>
        <p:spPr>
          <a:xfrm>
            <a:off x="1199456" y="1762389"/>
            <a:ext cx="9865096" cy="1117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# :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한줄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주석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파이썬은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한 줄 주석만 제공한다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B3A4D6-71C0-0844-9AC8-61421666A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5244" y="3951287"/>
            <a:ext cx="4393520" cy="98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455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D2AE3E-C710-41EB-ABCE-3A73E55B16EE}"/>
              </a:ext>
            </a:extLst>
          </p:cNvPr>
          <p:cNvSpPr/>
          <p:nvPr/>
        </p:nvSpPr>
        <p:spPr>
          <a:xfrm>
            <a:off x="0" y="260648"/>
            <a:ext cx="12192000" cy="6597352"/>
          </a:xfrm>
          <a:prstGeom prst="rect">
            <a:avLst/>
          </a:prstGeom>
          <a:solidFill>
            <a:srgbClr val="5D91AB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CB6C06-40D1-4B89-A80E-1B2B0719707D}"/>
              </a:ext>
            </a:extLst>
          </p:cNvPr>
          <p:cNvSpPr txBox="1"/>
          <p:nvPr/>
        </p:nvSpPr>
        <p:spPr>
          <a:xfrm>
            <a:off x="936104" y="570746"/>
            <a:ext cx="11255896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3600" dirty="0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표준 출력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3515A6-4D24-403F-BCAB-966F932E3C3E}"/>
              </a:ext>
            </a:extLst>
          </p:cNvPr>
          <p:cNvSpPr/>
          <p:nvPr/>
        </p:nvSpPr>
        <p:spPr>
          <a:xfrm>
            <a:off x="11005457" y="6916742"/>
            <a:ext cx="118654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Photo by </a:t>
            </a:r>
            <a:r>
              <a:rPr lang="en-US" altLang="ko-KR" sz="600" dirty="0">
                <a:solidFill>
                  <a:srgbClr val="999999"/>
                </a:solidFill>
                <a:latin typeface="-apple-system"/>
                <a:hlinkClick r:id="rId2"/>
              </a:rPr>
              <a:t>Joel Filipe</a:t>
            </a:r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 on </a:t>
            </a:r>
            <a:r>
              <a:rPr lang="en-US" altLang="ko-KR" sz="600" dirty="0" err="1">
                <a:solidFill>
                  <a:srgbClr val="999999"/>
                </a:solidFill>
                <a:latin typeface="-apple-system"/>
                <a:hlinkClick r:id="rId3"/>
              </a:rPr>
              <a:t>Unsplash</a:t>
            </a:r>
            <a:endParaRPr lang="ko-KR" altLang="en-US" sz="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814575-94F0-4A11-9EDC-D5EB062E01E0}"/>
              </a:ext>
            </a:extLst>
          </p:cNvPr>
          <p:cNvSpPr/>
          <p:nvPr/>
        </p:nvSpPr>
        <p:spPr>
          <a:xfrm>
            <a:off x="936104" y="0"/>
            <a:ext cx="11255896" cy="260648"/>
          </a:xfrm>
          <a:prstGeom prst="rect">
            <a:avLst/>
          </a:prstGeom>
          <a:solidFill>
            <a:srgbClr val="5D9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BA827D-AC11-48CA-AFE5-C973621F41B4}"/>
              </a:ext>
            </a:extLst>
          </p:cNvPr>
          <p:cNvSpPr/>
          <p:nvPr/>
        </p:nvSpPr>
        <p:spPr>
          <a:xfrm>
            <a:off x="0" y="0"/>
            <a:ext cx="936104" cy="260648"/>
          </a:xfrm>
          <a:prstGeom prst="rect">
            <a:avLst/>
          </a:prstGeom>
          <a:solidFill>
            <a:srgbClr val="97D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C74A7C-7859-49F1-A72F-CB7212D9C21A}"/>
              </a:ext>
            </a:extLst>
          </p:cNvPr>
          <p:cNvSpPr/>
          <p:nvPr/>
        </p:nvSpPr>
        <p:spPr>
          <a:xfrm>
            <a:off x="936104" y="0"/>
            <a:ext cx="936104" cy="260648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6F6CCB-54B5-D746-91A6-A37E00697899}"/>
              </a:ext>
            </a:extLst>
          </p:cNvPr>
          <p:cNvSpPr/>
          <p:nvPr/>
        </p:nvSpPr>
        <p:spPr>
          <a:xfrm>
            <a:off x="1199456" y="1762389"/>
            <a:ext cx="9865096" cy="1117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Python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print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함수를 이용하여 출력을 처리한다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쉼표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구분하여 값을 나열해 주면 띄어쓰기를 하여 출력해준다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02E5065-CB1E-A54F-9C6B-1D83933E6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720" y="3861048"/>
            <a:ext cx="4720008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539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D2AE3E-C710-41EB-ABCE-3A73E55B16EE}"/>
              </a:ext>
            </a:extLst>
          </p:cNvPr>
          <p:cNvSpPr/>
          <p:nvPr/>
        </p:nvSpPr>
        <p:spPr>
          <a:xfrm>
            <a:off x="0" y="260648"/>
            <a:ext cx="12192000" cy="6597352"/>
          </a:xfrm>
          <a:prstGeom prst="rect">
            <a:avLst/>
          </a:prstGeom>
          <a:solidFill>
            <a:srgbClr val="5D91AB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CB6C06-40D1-4B89-A80E-1B2B0719707D}"/>
              </a:ext>
            </a:extLst>
          </p:cNvPr>
          <p:cNvSpPr txBox="1"/>
          <p:nvPr/>
        </p:nvSpPr>
        <p:spPr>
          <a:xfrm>
            <a:off x="936104" y="570746"/>
            <a:ext cx="11255896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3600" dirty="0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문자열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3515A6-4D24-403F-BCAB-966F932E3C3E}"/>
              </a:ext>
            </a:extLst>
          </p:cNvPr>
          <p:cNvSpPr/>
          <p:nvPr/>
        </p:nvSpPr>
        <p:spPr>
          <a:xfrm>
            <a:off x="11005457" y="6916742"/>
            <a:ext cx="118654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Photo by </a:t>
            </a:r>
            <a:r>
              <a:rPr lang="en-US" altLang="ko-KR" sz="600" dirty="0">
                <a:solidFill>
                  <a:srgbClr val="999999"/>
                </a:solidFill>
                <a:latin typeface="-apple-system"/>
                <a:hlinkClick r:id="rId2"/>
              </a:rPr>
              <a:t>Joel Filipe</a:t>
            </a:r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 on </a:t>
            </a:r>
            <a:r>
              <a:rPr lang="en-US" altLang="ko-KR" sz="600" dirty="0" err="1">
                <a:solidFill>
                  <a:srgbClr val="999999"/>
                </a:solidFill>
                <a:latin typeface="-apple-system"/>
                <a:hlinkClick r:id="rId3"/>
              </a:rPr>
              <a:t>Unsplash</a:t>
            </a:r>
            <a:endParaRPr lang="ko-KR" altLang="en-US" sz="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814575-94F0-4A11-9EDC-D5EB062E01E0}"/>
              </a:ext>
            </a:extLst>
          </p:cNvPr>
          <p:cNvSpPr/>
          <p:nvPr/>
        </p:nvSpPr>
        <p:spPr>
          <a:xfrm>
            <a:off x="936104" y="0"/>
            <a:ext cx="11255896" cy="260648"/>
          </a:xfrm>
          <a:prstGeom prst="rect">
            <a:avLst/>
          </a:prstGeom>
          <a:solidFill>
            <a:srgbClr val="5D9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BA827D-AC11-48CA-AFE5-C973621F41B4}"/>
              </a:ext>
            </a:extLst>
          </p:cNvPr>
          <p:cNvSpPr/>
          <p:nvPr/>
        </p:nvSpPr>
        <p:spPr>
          <a:xfrm>
            <a:off x="0" y="0"/>
            <a:ext cx="936104" cy="260648"/>
          </a:xfrm>
          <a:prstGeom prst="rect">
            <a:avLst/>
          </a:prstGeom>
          <a:solidFill>
            <a:srgbClr val="97D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C74A7C-7859-49F1-A72F-CB7212D9C21A}"/>
              </a:ext>
            </a:extLst>
          </p:cNvPr>
          <p:cNvSpPr/>
          <p:nvPr/>
        </p:nvSpPr>
        <p:spPr>
          <a:xfrm>
            <a:off x="936104" y="0"/>
            <a:ext cx="936104" cy="260648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6F6CCB-54B5-D746-91A6-A37E00697899}"/>
              </a:ext>
            </a:extLst>
          </p:cNvPr>
          <p:cNvSpPr/>
          <p:nvPr/>
        </p:nvSpPr>
        <p:spPr>
          <a:xfrm>
            <a:off x="1199456" y="1762389"/>
            <a:ext cx="9865096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파이썬은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작은 따옴표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큰 따옴표 모두 문자열이다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9C03A54-41B4-DE44-8055-A4A5DF2C4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9543" y="3140968"/>
            <a:ext cx="4072913" cy="91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631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D2AE3E-C710-41EB-ABCE-3A73E55B16EE}"/>
              </a:ext>
            </a:extLst>
          </p:cNvPr>
          <p:cNvSpPr/>
          <p:nvPr/>
        </p:nvSpPr>
        <p:spPr>
          <a:xfrm>
            <a:off x="0" y="260648"/>
            <a:ext cx="12192000" cy="6597352"/>
          </a:xfrm>
          <a:prstGeom prst="rect">
            <a:avLst/>
          </a:prstGeom>
          <a:solidFill>
            <a:srgbClr val="5D91AB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CB6C06-40D1-4B89-A80E-1B2B0719707D}"/>
              </a:ext>
            </a:extLst>
          </p:cNvPr>
          <p:cNvSpPr txBox="1"/>
          <p:nvPr/>
        </p:nvSpPr>
        <p:spPr>
          <a:xfrm>
            <a:off x="936104" y="570746"/>
            <a:ext cx="11255896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3600" dirty="0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문자열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3515A6-4D24-403F-BCAB-966F932E3C3E}"/>
              </a:ext>
            </a:extLst>
          </p:cNvPr>
          <p:cNvSpPr/>
          <p:nvPr/>
        </p:nvSpPr>
        <p:spPr>
          <a:xfrm>
            <a:off x="11005457" y="6916742"/>
            <a:ext cx="118654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Photo by </a:t>
            </a:r>
            <a:r>
              <a:rPr lang="en-US" altLang="ko-KR" sz="600" dirty="0">
                <a:solidFill>
                  <a:srgbClr val="999999"/>
                </a:solidFill>
                <a:latin typeface="-apple-system"/>
                <a:hlinkClick r:id="rId2"/>
              </a:rPr>
              <a:t>Joel Filipe</a:t>
            </a:r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 on </a:t>
            </a:r>
            <a:r>
              <a:rPr lang="en-US" altLang="ko-KR" sz="600" dirty="0" err="1">
                <a:solidFill>
                  <a:srgbClr val="999999"/>
                </a:solidFill>
                <a:latin typeface="-apple-system"/>
                <a:hlinkClick r:id="rId3"/>
              </a:rPr>
              <a:t>Unsplash</a:t>
            </a:r>
            <a:endParaRPr lang="ko-KR" altLang="en-US" sz="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814575-94F0-4A11-9EDC-D5EB062E01E0}"/>
              </a:ext>
            </a:extLst>
          </p:cNvPr>
          <p:cNvSpPr/>
          <p:nvPr/>
        </p:nvSpPr>
        <p:spPr>
          <a:xfrm>
            <a:off x="936104" y="0"/>
            <a:ext cx="11255896" cy="260648"/>
          </a:xfrm>
          <a:prstGeom prst="rect">
            <a:avLst/>
          </a:prstGeom>
          <a:solidFill>
            <a:srgbClr val="5D9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BA827D-AC11-48CA-AFE5-C973621F41B4}"/>
              </a:ext>
            </a:extLst>
          </p:cNvPr>
          <p:cNvSpPr/>
          <p:nvPr/>
        </p:nvSpPr>
        <p:spPr>
          <a:xfrm>
            <a:off x="0" y="0"/>
            <a:ext cx="936104" cy="260648"/>
          </a:xfrm>
          <a:prstGeom prst="rect">
            <a:avLst/>
          </a:prstGeom>
          <a:solidFill>
            <a:srgbClr val="97D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C74A7C-7859-49F1-A72F-CB7212D9C21A}"/>
              </a:ext>
            </a:extLst>
          </p:cNvPr>
          <p:cNvSpPr/>
          <p:nvPr/>
        </p:nvSpPr>
        <p:spPr>
          <a:xfrm>
            <a:off x="936104" y="0"/>
            <a:ext cx="936104" cy="260648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6F6CCB-54B5-D746-91A6-A37E00697899}"/>
              </a:ext>
            </a:extLst>
          </p:cNvPr>
          <p:cNvSpPr/>
          <p:nvPr/>
        </p:nvSpPr>
        <p:spPr>
          <a:xfrm>
            <a:off x="1199456" y="1762389"/>
            <a:ext cx="9865096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다음과 같은 문자열도 제공된다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F4B7D6-3398-5346-BED0-0292B3AA74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9734" y="3140968"/>
            <a:ext cx="2808312" cy="237013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C10AA3D-9836-6F4E-83D4-F1D8CB19C3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4052" y="3140968"/>
            <a:ext cx="2808312" cy="237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934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D2AE3E-C710-41EB-ABCE-3A73E55B16EE}"/>
              </a:ext>
            </a:extLst>
          </p:cNvPr>
          <p:cNvSpPr/>
          <p:nvPr/>
        </p:nvSpPr>
        <p:spPr>
          <a:xfrm>
            <a:off x="0" y="260648"/>
            <a:ext cx="12192000" cy="6597352"/>
          </a:xfrm>
          <a:prstGeom prst="rect">
            <a:avLst/>
          </a:prstGeom>
          <a:solidFill>
            <a:srgbClr val="5D91AB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CB6C06-40D1-4B89-A80E-1B2B0719707D}"/>
              </a:ext>
            </a:extLst>
          </p:cNvPr>
          <p:cNvSpPr txBox="1"/>
          <p:nvPr/>
        </p:nvSpPr>
        <p:spPr>
          <a:xfrm>
            <a:off x="936104" y="570746"/>
            <a:ext cx="11255896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3600" dirty="0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세미콜론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3515A6-4D24-403F-BCAB-966F932E3C3E}"/>
              </a:ext>
            </a:extLst>
          </p:cNvPr>
          <p:cNvSpPr/>
          <p:nvPr/>
        </p:nvSpPr>
        <p:spPr>
          <a:xfrm>
            <a:off x="11005457" y="6916742"/>
            <a:ext cx="118654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Photo by </a:t>
            </a:r>
            <a:r>
              <a:rPr lang="en-US" altLang="ko-KR" sz="600" dirty="0">
                <a:solidFill>
                  <a:srgbClr val="999999"/>
                </a:solidFill>
                <a:latin typeface="-apple-system"/>
                <a:hlinkClick r:id="rId2"/>
              </a:rPr>
              <a:t>Joel Filipe</a:t>
            </a:r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 on </a:t>
            </a:r>
            <a:r>
              <a:rPr lang="en-US" altLang="ko-KR" sz="600" dirty="0" err="1">
                <a:solidFill>
                  <a:srgbClr val="999999"/>
                </a:solidFill>
                <a:latin typeface="-apple-system"/>
                <a:hlinkClick r:id="rId3"/>
              </a:rPr>
              <a:t>Unsplash</a:t>
            </a:r>
            <a:endParaRPr lang="ko-KR" altLang="en-US" sz="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814575-94F0-4A11-9EDC-D5EB062E01E0}"/>
              </a:ext>
            </a:extLst>
          </p:cNvPr>
          <p:cNvSpPr/>
          <p:nvPr/>
        </p:nvSpPr>
        <p:spPr>
          <a:xfrm>
            <a:off x="936104" y="0"/>
            <a:ext cx="11255896" cy="260648"/>
          </a:xfrm>
          <a:prstGeom prst="rect">
            <a:avLst/>
          </a:prstGeom>
          <a:solidFill>
            <a:srgbClr val="5D9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BA827D-AC11-48CA-AFE5-C973621F41B4}"/>
              </a:ext>
            </a:extLst>
          </p:cNvPr>
          <p:cNvSpPr/>
          <p:nvPr/>
        </p:nvSpPr>
        <p:spPr>
          <a:xfrm>
            <a:off x="0" y="0"/>
            <a:ext cx="936104" cy="260648"/>
          </a:xfrm>
          <a:prstGeom prst="rect">
            <a:avLst/>
          </a:prstGeom>
          <a:solidFill>
            <a:srgbClr val="97D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C74A7C-7859-49F1-A72F-CB7212D9C21A}"/>
              </a:ext>
            </a:extLst>
          </p:cNvPr>
          <p:cNvSpPr/>
          <p:nvPr/>
        </p:nvSpPr>
        <p:spPr>
          <a:xfrm>
            <a:off x="936104" y="0"/>
            <a:ext cx="936104" cy="260648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6F6CCB-54B5-D746-91A6-A37E00697899}"/>
              </a:ext>
            </a:extLst>
          </p:cNvPr>
          <p:cNvSpPr/>
          <p:nvPr/>
        </p:nvSpPr>
        <p:spPr>
          <a:xfrm>
            <a:off x="1199456" y="1762389"/>
            <a:ext cx="9865096" cy="1117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Python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세미콜론은 개발자 자유이다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D43537C-D9BE-EA4E-81ED-162BC1DC58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5760" y="3391891"/>
            <a:ext cx="4027451" cy="94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052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D2AE3E-C710-41EB-ABCE-3A73E55B16EE}"/>
              </a:ext>
            </a:extLst>
          </p:cNvPr>
          <p:cNvSpPr/>
          <p:nvPr/>
        </p:nvSpPr>
        <p:spPr>
          <a:xfrm>
            <a:off x="0" y="260648"/>
            <a:ext cx="12192000" cy="6597352"/>
          </a:xfrm>
          <a:prstGeom prst="rect">
            <a:avLst/>
          </a:prstGeom>
          <a:solidFill>
            <a:srgbClr val="5D91AB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CB6C06-40D1-4B89-A80E-1B2B0719707D}"/>
              </a:ext>
            </a:extLst>
          </p:cNvPr>
          <p:cNvSpPr txBox="1"/>
          <p:nvPr/>
        </p:nvSpPr>
        <p:spPr>
          <a:xfrm>
            <a:off x="936104" y="570746"/>
            <a:ext cx="11255896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3600" dirty="0" err="1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식별자</a:t>
            </a:r>
            <a:r>
              <a:rPr lang="ko-KR" altLang="en-US" sz="3600" dirty="0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 규칙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3515A6-4D24-403F-BCAB-966F932E3C3E}"/>
              </a:ext>
            </a:extLst>
          </p:cNvPr>
          <p:cNvSpPr/>
          <p:nvPr/>
        </p:nvSpPr>
        <p:spPr>
          <a:xfrm>
            <a:off x="11005457" y="6916742"/>
            <a:ext cx="118654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Photo by </a:t>
            </a:r>
            <a:r>
              <a:rPr lang="en-US" altLang="ko-KR" sz="600" dirty="0">
                <a:solidFill>
                  <a:srgbClr val="999999"/>
                </a:solidFill>
                <a:latin typeface="-apple-system"/>
                <a:hlinkClick r:id="rId2"/>
              </a:rPr>
              <a:t>Joel Filipe</a:t>
            </a:r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 on </a:t>
            </a:r>
            <a:r>
              <a:rPr lang="en-US" altLang="ko-KR" sz="600" dirty="0" err="1">
                <a:solidFill>
                  <a:srgbClr val="999999"/>
                </a:solidFill>
                <a:latin typeface="-apple-system"/>
                <a:hlinkClick r:id="rId3"/>
              </a:rPr>
              <a:t>Unsplash</a:t>
            </a:r>
            <a:endParaRPr lang="ko-KR" altLang="en-US" sz="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814575-94F0-4A11-9EDC-D5EB062E01E0}"/>
              </a:ext>
            </a:extLst>
          </p:cNvPr>
          <p:cNvSpPr/>
          <p:nvPr/>
        </p:nvSpPr>
        <p:spPr>
          <a:xfrm>
            <a:off x="936104" y="0"/>
            <a:ext cx="11255896" cy="260648"/>
          </a:xfrm>
          <a:prstGeom prst="rect">
            <a:avLst/>
          </a:prstGeom>
          <a:solidFill>
            <a:srgbClr val="5D9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BA827D-AC11-48CA-AFE5-C973621F41B4}"/>
              </a:ext>
            </a:extLst>
          </p:cNvPr>
          <p:cNvSpPr/>
          <p:nvPr/>
        </p:nvSpPr>
        <p:spPr>
          <a:xfrm>
            <a:off x="0" y="0"/>
            <a:ext cx="936104" cy="260648"/>
          </a:xfrm>
          <a:prstGeom prst="rect">
            <a:avLst/>
          </a:prstGeom>
          <a:solidFill>
            <a:srgbClr val="97D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6F6CCB-54B5-D746-91A6-A37E00697899}"/>
              </a:ext>
            </a:extLst>
          </p:cNvPr>
          <p:cNvSpPr/>
          <p:nvPr/>
        </p:nvSpPr>
        <p:spPr>
          <a:xfrm>
            <a:off x="1199456" y="1762389"/>
            <a:ext cx="9865096" cy="2225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첫 글자는 영문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대소문자와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_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시작할 수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후부터는 영문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대소문자와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_,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숫자로 구성될 수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대소문자를 구분한다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키워드는 사용할 수 없다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C74A7C-7859-49F1-A72F-CB7212D9C21A}"/>
              </a:ext>
            </a:extLst>
          </p:cNvPr>
          <p:cNvSpPr/>
          <p:nvPr/>
        </p:nvSpPr>
        <p:spPr>
          <a:xfrm>
            <a:off x="936104" y="0"/>
            <a:ext cx="936104" cy="260648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837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D2AE3E-C710-41EB-ABCE-3A73E55B16EE}"/>
              </a:ext>
            </a:extLst>
          </p:cNvPr>
          <p:cNvSpPr/>
          <p:nvPr/>
        </p:nvSpPr>
        <p:spPr>
          <a:xfrm>
            <a:off x="0" y="260648"/>
            <a:ext cx="12192000" cy="6597352"/>
          </a:xfrm>
          <a:prstGeom prst="rect">
            <a:avLst/>
          </a:prstGeom>
          <a:solidFill>
            <a:srgbClr val="5D91AB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CB6C06-40D1-4B89-A80E-1B2B0719707D}"/>
              </a:ext>
            </a:extLst>
          </p:cNvPr>
          <p:cNvSpPr txBox="1"/>
          <p:nvPr/>
        </p:nvSpPr>
        <p:spPr>
          <a:xfrm>
            <a:off x="936104" y="570746"/>
            <a:ext cx="11255896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3600" dirty="0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키워드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3515A6-4D24-403F-BCAB-966F932E3C3E}"/>
              </a:ext>
            </a:extLst>
          </p:cNvPr>
          <p:cNvSpPr/>
          <p:nvPr/>
        </p:nvSpPr>
        <p:spPr>
          <a:xfrm>
            <a:off x="11005457" y="6916742"/>
            <a:ext cx="118654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Photo by </a:t>
            </a:r>
            <a:r>
              <a:rPr lang="en-US" altLang="ko-KR" sz="600" dirty="0">
                <a:solidFill>
                  <a:srgbClr val="999999"/>
                </a:solidFill>
                <a:latin typeface="-apple-system"/>
                <a:hlinkClick r:id="rId2"/>
              </a:rPr>
              <a:t>Joel Filipe</a:t>
            </a:r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 on </a:t>
            </a:r>
            <a:r>
              <a:rPr lang="en-US" altLang="ko-KR" sz="600" dirty="0" err="1">
                <a:solidFill>
                  <a:srgbClr val="999999"/>
                </a:solidFill>
                <a:latin typeface="-apple-system"/>
                <a:hlinkClick r:id="rId3"/>
              </a:rPr>
              <a:t>Unsplash</a:t>
            </a:r>
            <a:endParaRPr lang="ko-KR" altLang="en-US" sz="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814575-94F0-4A11-9EDC-D5EB062E01E0}"/>
              </a:ext>
            </a:extLst>
          </p:cNvPr>
          <p:cNvSpPr/>
          <p:nvPr/>
        </p:nvSpPr>
        <p:spPr>
          <a:xfrm>
            <a:off x="936104" y="0"/>
            <a:ext cx="11255896" cy="260648"/>
          </a:xfrm>
          <a:prstGeom prst="rect">
            <a:avLst/>
          </a:prstGeom>
          <a:solidFill>
            <a:srgbClr val="5D9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BA827D-AC11-48CA-AFE5-C973621F41B4}"/>
              </a:ext>
            </a:extLst>
          </p:cNvPr>
          <p:cNvSpPr/>
          <p:nvPr/>
        </p:nvSpPr>
        <p:spPr>
          <a:xfrm>
            <a:off x="0" y="0"/>
            <a:ext cx="936104" cy="260648"/>
          </a:xfrm>
          <a:prstGeom prst="rect">
            <a:avLst/>
          </a:prstGeom>
          <a:solidFill>
            <a:srgbClr val="97D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C74A7C-7859-49F1-A72F-CB7212D9C21A}"/>
              </a:ext>
            </a:extLst>
          </p:cNvPr>
          <p:cNvSpPr/>
          <p:nvPr/>
        </p:nvSpPr>
        <p:spPr>
          <a:xfrm>
            <a:off x="936104" y="0"/>
            <a:ext cx="936104" cy="260648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E25F721-5B4E-2543-96E0-6F0F48C05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7628" y="1440172"/>
            <a:ext cx="6696744" cy="46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225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D2AE3E-C710-41EB-ABCE-3A73E55B16EE}"/>
              </a:ext>
            </a:extLst>
          </p:cNvPr>
          <p:cNvSpPr/>
          <p:nvPr/>
        </p:nvSpPr>
        <p:spPr>
          <a:xfrm>
            <a:off x="0" y="260648"/>
            <a:ext cx="12192000" cy="6597352"/>
          </a:xfrm>
          <a:prstGeom prst="rect">
            <a:avLst/>
          </a:prstGeom>
          <a:solidFill>
            <a:srgbClr val="5D91AB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CB6C06-40D1-4B89-A80E-1B2B0719707D}"/>
              </a:ext>
            </a:extLst>
          </p:cNvPr>
          <p:cNvSpPr txBox="1"/>
          <p:nvPr/>
        </p:nvSpPr>
        <p:spPr>
          <a:xfrm>
            <a:off x="936104" y="570746"/>
            <a:ext cx="11255896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3600" dirty="0" err="1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코드블럭과</a:t>
            </a:r>
            <a:r>
              <a:rPr lang="ko-KR" altLang="en-US" sz="3600" dirty="0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 들여쓰기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3515A6-4D24-403F-BCAB-966F932E3C3E}"/>
              </a:ext>
            </a:extLst>
          </p:cNvPr>
          <p:cNvSpPr/>
          <p:nvPr/>
        </p:nvSpPr>
        <p:spPr>
          <a:xfrm>
            <a:off x="11005457" y="6916742"/>
            <a:ext cx="118654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Photo by </a:t>
            </a:r>
            <a:r>
              <a:rPr lang="en-US" altLang="ko-KR" sz="600" dirty="0">
                <a:solidFill>
                  <a:srgbClr val="999999"/>
                </a:solidFill>
                <a:latin typeface="-apple-system"/>
                <a:hlinkClick r:id="rId2"/>
              </a:rPr>
              <a:t>Joel Filipe</a:t>
            </a:r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 on </a:t>
            </a:r>
            <a:r>
              <a:rPr lang="en-US" altLang="ko-KR" sz="600" dirty="0" err="1">
                <a:solidFill>
                  <a:srgbClr val="999999"/>
                </a:solidFill>
                <a:latin typeface="-apple-system"/>
                <a:hlinkClick r:id="rId3"/>
              </a:rPr>
              <a:t>Unsplash</a:t>
            </a:r>
            <a:endParaRPr lang="ko-KR" altLang="en-US" sz="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814575-94F0-4A11-9EDC-D5EB062E01E0}"/>
              </a:ext>
            </a:extLst>
          </p:cNvPr>
          <p:cNvSpPr/>
          <p:nvPr/>
        </p:nvSpPr>
        <p:spPr>
          <a:xfrm>
            <a:off x="936104" y="0"/>
            <a:ext cx="11255896" cy="260648"/>
          </a:xfrm>
          <a:prstGeom prst="rect">
            <a:avLst/>
          </a:prstGeom>
          <a:solidFill>
            <a:srgbClr val="5D9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BA827D-AC11-48CA-AFE5-C973621F41B4}"/>
              </a:ext>
            </a:extLst>
          </p:cNvPr>
          <p:cNvSpPr/>
          <p:nvPr/>
        </p:nvSpPr>
        <p:spPr>
          <a:xfrm>
            <a:off x="0" y="0"/>
            <a:ext cx="936104" cy="260648"/>
          </a:xfrm>
          <a:prstGeom prst="rect">
            <a:avLst/>
          </a:prstGeom>
          <a:solidFill>
            <a:srgbClr val="97D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C74A7C-7859-49F1-A72F-CB7212D9C21A}"/>
              </a:ext>
            </a:extLst>
          </p:cNvPr>
          <p:cNvSpPr/>
          <p:nvPr/>
        </p:nvSpPr>
        <p:spPr>
          <a:xfrm>
            <a:off x="936104" y="0"/>
            <a:ext cx="936104" cy="260648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F2E901-DB91-4590-8880-5B7B25011E4B}"/>
              </a:ext>
            </a:extLst>
          </p:cNvPr>
          <p:cNvSpPr/>
          <p:nvPr/>
        </p:nvSpPr>
        <p:spPr>
          <a:xfrm>
            <a:off x="1199456" y="1762389"/>
            <a:ext cx="9865096" cy="444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Python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코드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블럭을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구분하기 위해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{ }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사용하지 않는다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Python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코드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블럭을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구분하기 위해 들여쓰기를 사용하며 같은 들여쓰기를 한 코드들을 하나의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블럭으로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구분한다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CBEA1AD-EA6F-8841-80CD-8CE6BB6CEE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9458" y="2708920"/>
            <a:ext cx="2773083" cy="102566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A12E779-149C-5949-8985-CEE4CA76BE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808" y="4960949"/>
            <a:ext cx="1515818" cy="127444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1858FAA-95AC-EB4B-9F7B-DDEC8DB630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9693" y="4960949"/>
            <a:ext cx="1678910" cy="127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561387"/>
      </p:ext>
    </p:extLst>
  </p:cSld>
  <p:clrMapOvr>
    <a:masterClrMapping/>
  </p:clrMapOvr>
</p:sld>
</file>

<file path=ppt/theme/theme1.xml><?xml version="1.0" encoding="utf-8"?>
<a:theme xmlns:a="http://schemas.openxmlformats.org/drawingml/2006/main" name="JAY DESIG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lIns="0" tIns="0" rIns="0" bIns="0"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439</TotalTime>
  <Words>169</Words>
  <Application>Microsoft Office PowerPoint</Application>
  <PresentationFormat>와이드스크린</PresentationFormat>
  <Paragraphs>35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-apple-system</vt:lpstr>
      <vt:lpstr>Nanum Gothic</vt:lpstr>
      <vt:lpstr>NanumGothic</vt:lpstr>
      <vt:lpstr>NanumGothic</vt:lpstr>
      <vt:lpstr>Arial</vt:lpstr>
      <vt:lpstr>Calibri</vt:lpstr>
      <vt:lpstr>JAY DESIGN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JAYWON</dc:creator>
  <cp:lastModifiedBy>윤재성</cp:lastModifiedBy>
  <cp:revision>140</cp:revision>
  <dcterms:created xsi:type="dcterms:W3CDTF">2018-09-09T04:25:23Z</dcterms:created>
  <dcterms:modified xsi:type="dcterms:W3CDTF">2021-08-19T11:08:15Z</dcterms:modified>
</cp:coreProperties>
</file>