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74" r:id="rId3"/>
    <p:sldId id="267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1AB"/>
    <a:srgbClr val="B9B9B9"/>
    <a:srgbClr val="EAEAEA"/>
    <a:srgbClr val="97D7C6"/>
    <a:srgbClr val="BAC94A"/>
    <a:srgbClr val="7C98C6"/>
    <a:srgbClr val="59A7A7"/>
    <a:srgbClr val="DEF2ED"/>
    <a:srgbClr val="E1EFEF"/>
    <a:srgbClr val="D6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93" autoAdjust="0"/>
    <p:restoredTop sz="94660"/>
  </p:normalViewPr>
  <p:slideViewPr>
    <p:cSldViewPr>
      <p:cViewPr varScale="1">
        <p:scale>
          <a:sx n="65" d="100"/>
          <a:sy n="65" d="100"/>
        </p:scale>
        <p:origin x="38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8/23/2021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20440F0-5975-4F68-9C9B-F497F739E74C}"/>
              </a:ext>
            </a:extLst>
          </p:cNvPr>
          <p:cNvSpPr/>
          <p:nvPr/>
        </p:nvSpPr>
        <p:spPr>
          <a:xfrm>
            <a:off x="0" y="0"/>
            <a:ext cx="12192000" cy="6597352"/>
          </a:xfrm>
          <a:prstGeom prst="rect">
            <a:avLst/>
          </a:prstGeom>
          <a:solidFill>
            <a:srgbClr val="5D91AB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BCB3F-F11A-4EE1-970A-70BF1B79B806}"/>
              </a:ext>
            </a:extLst>
          </p:cNvPr>
          <p:cNvSpPr txBox="1"/>
          <p:nvPr/>
        </p:nvSpPr>
        <p:spPr>
          <a:xfrm>
            <a:off x="948804" y="659011"/>
            <a:ext cx="514719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600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변수와 자료형</a:t>
            </a:r>
            <a:endParaRPr lang="ko-KR" altLang="en-US" sz="6000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5D753D-B55A-4889-9F46-8617874A5383}"/>
              </a:ext>
            </a:extLst>
          </p:cNvPr>
          <p:cNvSpPr/>
          <p:nvPr/>
        </p:nvSpPr>
        <p:spPr>
          <a:xfrm>
            <a:off x="0" y="6597352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CEB6D-712F-4184-BE6A-3B934D8C15A1}"/>
              </a:ext>
            </a:extLst>
          </p:cNvPr>
          <p:cNvSpPr/>
          <p:nvPr/>
        </p:nvSpPr>
        <p:spPr>
          <a:xfrm>
            <a:off x="936104" y="6597352"/>
            <a:ext cx="936104" cy="26064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5C4FB4-3EA6-4823-8B30-9A74536C6794}"/>
              </a:ext>
            </a:extLst>
          </p:cNvPr>
          <p:cNvSpPr/>
          <p:nvPr/>
        </p:nvSpPr>
        <p:spPr>
          <a:xfrm>
            <a:off x="1872208" y="6597352"/>
            <a:ext cx="10319792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52EFC-FD62-3F45-ACC1-55C844B3DB90}"/>
              </a:ext>
            </a:extLst>
          </p:cNvPr>
          <p:cNvSpPr txBox="1"/>
          <p:nvPr/>
        </p:nvSpPr>
        <p:spPr>
          <a:xfrm>
            <a:off x="948804" y="4005064"/>
            <a:ext cx="86035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6000" b="1" dirty="0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Python</a:t>
            </a:r>
            <a:r>
              <a:rPr lang="ko-KR" altLang="en-US" sz="6000" b="1" dirty="0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6000" b="1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Programming</a:t>
            </a:r>
            <a:endParaRPr lang="ko-KR" altLang="en-US" sz="6000" b="1" dirty="0">
              <a:solidFill>
                <a:srgbClr val="5D91AB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99CCC-731F-4F43-9617-BEE27835EE40}"/>
              </a:ext>
            </a:extLst>
          </p:cNvPr>
          <p:cNvSpPr txBox="1"/>
          <p:nvPr/>
        </p:nvSpPr>
        <p:spPr>
          <a:xfrm>
            <a:off x="911223" y="5085184"/>
            <a:ext cx="86035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6000" b="1" dirty="0" err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6000" b="1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CFE161-941C-4783-9C62-A860925AD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658892"/>
            <a:ext cx="2420888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 dirty="0" err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리터럴</a:t>
            </a:r>
            <a:endParaRPr lang="ko-KR" altLang="en-US" sz="3600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558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프로그래밍 언어에서 값을 작성하는 문법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48538-A332-0D4E-951C-3BF3F1D5102B}"/>
              </a:ext>
            </a:extLst>
          </p:cNvPr>
          <p:cNvSpPr txBox="1"/>
          <p:nvPr/>
        </p:nvSpPr>
        <p:spPr>
          <a:xfrm>
            <a:off x="7445829" y="9640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00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변수 사용하기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2774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변수를 선언할 때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자료형을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명시하지 않는다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값의 타입에 관계 없이 하나의 변수에 여러 타입의 값을 저장할 수 있다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48538-A332-0D4E-951C-3BF3F1D5102B}"/>
              </a:ext>
            </a:extLst>
          </p:cNvPr>
          <p:cNvSpPr txBox="1"/>
          <p:nvPr/>
        </p:nvSpPr>
        <p:spPr>
          <a:xfrm>
            <a:off x="7445829" y="9640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C91C60-D165-D549-97F7-03509C223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104" y="3319596"/>
            <a:ext cx="19558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5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동시에 값 설정하기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444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변수들에 같은 값을 넣을 때는 다음과 같이 작성한다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서로 다른 값을 넣을 때는 다음과 같이 작성한다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4FCA93-8598-834C-93D4-5E0C53AE7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888" y="2492896"/>
            <a:ext cx="2813094" cy="142505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C545B55-C7D8-E849-B70A-21C74319D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302" y="4968703"/>
            <a:ext cx="36195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5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기본 </a:t>
            </a:r>
            <a:r>
              <a:rPr lang="ko-KR" altLang="en-US" sz="3600" dirty="0" err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자료형</a:t>
            </a:r>
            <a:endParaRPr lang="ko-KR" altLang="en-US" sz="3600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자료형이란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프로그래밍 언어에서 관리할 수 있는 값의 종류를 의미한다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다음과 같은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자료형을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제공한다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Number, String, List, Tuple, Dictionary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37531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</TotalTime>
  <Words>110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-apple-system</vt:lpstr>
      <vt:lpstr>Nanum Gothic</vt:lpstr>
      <vt:lpstr>NanumGothic</vt:lpstr>
      <vt:lpstr>NanumGothic</vt:lpstr>
      <vt:lpstr>Arial</vt:lpstr>
      <vt:lpstr>Calibri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윤재성</cp:lastModifiedBy>
  <cp:revision>143</cp:revision>
  <dcterms:created xsi:type="dcterms:W3CDTF">2018-09-09T04:25:23Z</dcterms:created>
  <dcterms:modified xsi:type="dcterms:W3CDTF">2021-08-23T10:36:16Z</dcterms:modified>
</cp:coreProperties>
</file>