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>
      <p:cViewPr varScale="1">
        <p:scale>
          <a:sx n="109" d="100"/>
          <a:sy n="109" d="100"/>
        </p:scale>
        <p:origin x="216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44991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연산자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산술연산자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더하기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빼기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곱하기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나누기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%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나머지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**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나누기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소수점 이하는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버림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비교연산자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같다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!=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다르다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크다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작다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&gt;=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크거나 같다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&lt;=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작거나 같다</a:t>
            </a:r>
          </a:p>
        </p:txBody>
      </p:sp>
    </p:spTree>
    <p:extLst>
      <p:ext uri="{BB962C8B-B14F-4D97-AF65-F5344CB8AC3E}">
        <p14:creationId xmlns:p14="http://schemas.microsoft.com/office/powerpoint/2010/main" val="11640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대입연산자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= b : 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넣는다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+= b : a = a + 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-= b : a = a - 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*= b : a = a * 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/= b : a = a / 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%= b : a = a % 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**= b : a = a ** 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//= b : a = a // b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논리연산자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둘 중 하나라도 거짓이면 거짓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둘 중 하나라도 참이면 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참을 거짓으로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거짓을 참으로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is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매개체가 같은가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 is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매개체가 다른가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16636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185</Words>
  <Application>Microsoft Macintosh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-apple-system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143</cp:revision>
  <dcterms:created xsi:type="dcterms:W3CDTF">2018-09-09T04:25:23Z</dcterms:created>
  <dcterms:modified xsi:type="dcterms:W3CDTF">2021-08-23T04:43:01Z</dcterms:modified>
</cp:coreProperties>
</file>