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sldIdLst>
    <p:sldId id="268" r:id="rId2"/>
    <p:sldId id="267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1AB"/>
    <a:srgbClr val="B9B9B9"/>
    <a:srgbClr val="EAEAEA"/>
    <a:srgbClr val="97D7C6"/>
    <a:srgbClr val="BAC94A"/>
    <a:srgbClr val="7C98C6"/>
    <a:srgbClr val="59A7A7"/>
    <a:srgbClr val="DEF2ED"/>
    <a:srgbClr val="E1EFEF"/>
    <a:srgbClr val="D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2" autoAdjust="0"/>
    <p:restoredTop sz="94660"/>
  </p:normalViewPr>
  <p:slideViewPr>
    <p:cSldViewPr>
      <p:cViewPr varScale="1">
        <p:scale>
          <a:sx n="128" d="100"/>
          <a:sy n="128" d="100"/>
        </p:scale>
        <p:origin x="6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08CECE-1764-4D8E-B4DB-08F3A1000315}"/>
              </a:ext>
            </a:extLst>
          </p:cNvPr>
          <p:cNvSpPr txBox="1"/>
          <p:nvPr userDrawn="1"/>
        </p:nvSpPr>
        <p:spPr>
          <a:xfrm>
            <a:off x="0" y="-290249"/>
            <a:ext cx="973692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195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4A6CCD-3CD7-4966-8133-620853080A68}"/>
              </a:ext>
            </a:extLst>
          </p:cNvPr>
          <p:cNvSpPr txBox="1"/>
          <p:nvPr userDrawn="1"/>
        </p:nvSpPr>
        <p:spPr>
          <a:xfrm>
            <a:off x="0" y="-290249"/>
            <a:ext cx="744463" cy="246221"/>
          </a:xfrm>
          <a:prstGeom prst="rect">
            <a:avLst/>
          </a:prstGeom>
          <a:solidFill>
            <a:schemeClr val="tx1"/>
          </a:solidFill>
        </p:spPr>
        <p:txBody>
          <a:bodyPr wrap="none" lIns="144000" tIns="0" rIns="144000" bIns="0" rtlCol="0">
            <a:spAutoFit/>
          </a:bodyPr>
          <a:lstStyle>
            <a:defPPr>
              <a:defRPr lang="en-US"/>
            </a:defPPr>
            <a:lvl1pPr algn="r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Slide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2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93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53F7A83-B5B7-4266-8D27-EF99E7F4AEB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496C8-2C55-4DF1-80F7-A2BB64DB8860}"/>
              </a:ext>
            </a:extLst>
          </p:cNvPr>
          <p:cNvSpPr txBox="1"/>
          <p:nvPr userDrawn="1"/>
        </p:nvSpPr>
        <p:spPr>
          <a:xfrm>
            <a:off x="1" y="-206512"/>
            <a:ext cx="577851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altLang="ko-KR" sz="600" dirty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DESIGN</a:t>
            </a:r>
          </a:p>
        </p:txBody>
      </p:sp>
    </p:spTree>
    <p:extLst>
      <p:ext uri="{BB962C8B-B14F-4D97-AF65-F5344CB8AC3E}">
        <p14:creationId xmlns:p14="http://schemas.microsoft.com/office/powerpoint/2010/main" val="23461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5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collections/4887732/for-powerpoint-templates?utm_source=unsplash&amp;utm_medium=referral&amp;utm_content=creditCopyText" TargetMode="External"/><Relationship Id="rId2" Type="http://schemas.openxmlformats.org/officeDocument/2006/relationships/hyperlink" Target="https://unsplash.com/@joelfilip?utm_source=unsplash&amp;utm_medium=referral&amp;utm_content=creditCopyText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20440F0-5975-4F68-9C9B-F497F739E74C}"/>
              </a:ext>
            </a:extLst>
          </p:cNvPr>
          <p:cNvSpPr/>
          <p:nvPr/>
        </p:nvSpPr>
        <p:spPr>
          <a:xfrm>
            <a:off x="0" y="0"/>
            <a:ext cx="12192000" cy="6597352"/>
          </a:xfrm>
          <a:prstGeom prst="rect">
            <a:avLst/>
          </a:prstGeom>
          <a:solidFill>
            <a:srgbClr val="5D91AB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BCB3F-F11A-4EE1-970A-70BF1B79B806}"/>
              </a:ext>
            </a:extLst>
          </p:cNvPr>
          <p:cNvSpPr txBox="1"/>
          <p:nvPr/>
        </p:nvSpPr>
        <p:spPr>
          <a:xfrm>
            <a:off x="948804" y="659011"/>
            <a:ext cx="44991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반복문</a:t>
            </a:r>
            <a:endParaRPr lang="ko-KR" altLang="en-US" sz="60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5D753D-B55A-4889-9F46-8617874A5383}"/>
              </a:ext>
            </a:extLst>
          </p:cNvPr>
          <p:cNvSpPr/>
          <p:nvPr/>
        </p:nvSpPr>
        <p:spPr>
          <a:xfrm>
            <a:off x="0" y="6597352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8CEB6D-712F-4184-BE6A-3B934D8C15A1}"/>
              </a:ext>
            </a:extLst>
          </p:cNvPr>
          <p:cNvSpPr/>
          <p:nvPr/>
        </p:nvSpPr>
        <p:spPr>
          <a:xfrm>
            <a:off x="936104" y="6597352"/>
            <a:ext cx="936104" cy="260648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5C4FB4-3EA6-4823-8B30-9A74536C6794}"/>
              </a:ext>
            </a:extLst>
          </p:cNvPr>
          <p:cNvSpPr/>
          <p:nvPr/>
        </p:nvSpPr>
        <p:spPr>
          <a:xfrm>
            <a:off x="1872208" y="6597352"/>
            <a:ext cx="10319792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C52EFC-FD62-3F45-ACC1-55C844B3DB90}"/>
              </a:ext>
            </a:extLst>
          </p:cNvPr>
          <p:cNvSpPr txBox="1"/>
          <p:nvPr/>
        </p:nvSpPr>
        <p:spPr>
          <a:xfrm>
            <a:off x="948804" y="400506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Python</a:t>
            </a:r>
            <a:r>
              <a:rPr lang="ko-KR" altLang="en-US" sz="6000" b="1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6000" b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Programming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99CCC-731F-4F43-9617-BEE27835EE40}"/>
              </a:ext>
            </a:extLst>
          </p:cNvPr>
          <p:cNvSpPr txBox="1"/>
          <p:nvPr/>
        </p:nvSpPr>
        <p:spPr>
          <a:xfrm>
            <a:off x="911223" y="5085184"/>
            <a:ext cx="860358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6000" b="1" dirty="0" err="1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윤재성</a:t>
            </a:r>
            <a:endParaRPr lang="ko-KR" altLang="en-US" sz="6000" b="1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ECFE161-941C-4783-9C62-A860925AD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00" y="658892"/>
            <a:ext cx="2420888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while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2779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문은 조건식이 참일 경우에 반복하는 구문이다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while(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48538-A332-0D4E-951C-3BF3F1D5102B}"/>
              </a:ext>
            </a:extLst>
          </p:cNvPr>
          <p:cNvSpPr txBox="1"/>
          <p:nvPr/>
        </p:nvSpPr>
        <p:spPr>
          <a:xfrm>
            <a:off x="7445829" y="964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4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while else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444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문에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문을 사용하면 조건식이 거짓이 될 때 반복을 중단하고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부분을 수행하게 된다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while(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조건식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: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 :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052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for in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333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주어진 리스트나 문자열의 길이만큼 반복하는 구문이다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반복할 때 지정한 변수에 리스트나 문자열의 값을 하나씩 넣어준다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변수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리스트나 문자열 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1 </a:t>
            </a:r>
            <a:b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구문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 err="1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3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8FD2AE3E-C710-41EB-ABCE-3A73E55B16EE}"/>
              </a:ext>
            </a:extLst>
          </p:cNvPr>
          <p:cNvSpPr/>
          <p:nvPr/>
        </p:nvSpPr>
        <p:spPr>
          <a:xfrm>
            <a:off x="0" y="260648"/>
            <a:ext cx="12192000" cy="6597352"/>
          </a:xfrm>
          <a:prstGeom prst="rect">
            <a:avLst/>
          </a:prstGeom>
          <a:solidFill>
            <a:srgbClr val="5D91AB">
              <a:alpha val="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CB6C06-40D1-4B89-A80E-1B2B0719707D}"/>
              </a:ext>
            </a:extLst>
          </p:cNvPr>
          <p:cNvSpPr txBox="1"/>
          <p:nvPr/>
        </p:nvSpPr>
        <p:spPr>
          <a:xfrm>
            <a:off x="936104" y="570746"/>
            <a:ext cx="11255896" cy="55399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" altLang="ko-KR" sz="3600" dirty="0">
                <a:solidFill>
                  <a:srgbClr val="5D91AB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</a:rPr>
              <a:t>break, continue</a:t>
            </a:r>
            <a:endParaRPr lang="ko-KR" altLang="en-US" sz="3600" dirty="0">
              <a:solidFill>
                <a:srgbClr val="5D91AB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D3515A6-4D24-403F-BCAB-966F932E3C3E}"/>
              </a:ext>
            </a:extLst>
          </p:cNvPr>
          <p:cNvSpPr/>
          <p:nvPr/>
        </p:nvSpPr>
        <p:spPr>
          <a:xfrm>
            <a:off x="11005457" y="6916742"/>
            <a:ext cx="1186543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Photo by </a:t>
            </a:r>
            <a:r>
              <a:rPr lang="en-US" altLang="ko-KR" sz="600" dirty="0">
                <a:solidFill>
                  <a:srgbClr val="999999"/>
                </a:solidFill>
                <a:latin typeface="-apple-system"/>
                <a:hlinkClick r:id="rId2"/>
              </a:rPr>
              <a:t>Joel Filipe</a:t>
            </a:r>
            <a:r>
              <a:rPr lang="en-US" altLang="ko-KR" sz="600" dirty="0">
                <a:solidFill>
                  <a:srgbClr val="111111"/>
                </a:solidFill>
                <a:latin typeface="-apple-system"/>
              </a:rPr>
              <a:t> on </a:t>
            </a:r>
            <a:r>
              <a:rPr lang="en-US" altLang="ko-KR" sz="600" dirty="0" err="1">
                <a:solidFill>
                  <a:srgbClr val="999999"/>
                </a:solidFill>
                <a:latin typeface="-apple-system"/>
                <a:hlinkClick r:id="rId3"/>
              </a:rPr>
              <a:t>Unsplash</a:t>
            </a:r>
            <a:endParaRPr lang="ko-KR" altLang="en-US" sz="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814575-94F0-4A11-9EDC-D5EB062E01E0}"/>
              </a:ext>
            </a:extLst>
          </p:cNvPr>
          <p:cNvSpPr/>
          <p:nvPr/>
        </p:nvSpPr>
        <p:spPr>
          <a:xfrm>
            <a:off x="936104" y="0"/>
            <a:ext cx="11255896" cy="260648"/>
          </a:xfrm>
          <a:prstGeom prst="rect">
            <a:avLst/>
          </a:prstGeom>
          <a:solidFill>
            <a:srgbClr val="5D91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BA827D-AC11-48CA-AFE5-C973621F41B4}"/>
              </a:ext>
            </a:extLst>
          </p:cNvPr>
          <p:cNvSpPr/>
          <p:nvPr/>
        </p:nvSpPr>
        <p:spPr>
          <a:xfrm>
            <a:off x="0" y="0"/>
            <a:ext cx="936104" cy="260648"/>
          </a:xfrm>
          <a:prstGeom prst="rect">
            <a:avLst/>
          </a:prstGeom>
          <a:solidFill>
            <a:srgbClr val="97D7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6F6CCB-54B5-D746-91A6-A37E00697899}"/>
              </a:ext>
            </a:extLst>
          </p:cNvPr>
          <p:cNvSpPr/>
          <p:nvPr/>
        </p:nvSpPr>
        <p:spPr>
          <a:xfrm>
            <a:off x="1199456" y="1762389"/>
            <a:ext cx="9865096" cy="2225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break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문은 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문이나 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문의 수행을 중지 시키는 구문이다</a:t>
            </a:r>
            <a:r>
              <a:rPr lang="en-US" altLang="ko-KR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문은 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문이나 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for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문의 구문 중 </a:t>
            </a:r>
            <a:r>
              <a:rPr lang="en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continue </a:t>
            </a:r>
            <a:r>
              <a: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이후의 구문을 수행하지 않고 다음 반복을 수행하는 구문이다</a:t>
            </a:r>
            <a:r>
              <a: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C74A7C-7859-49F1-A72F-CB7212D9C21A}"/>
              </a:ext>
            </a:extLst>
          </p:cNvPr>
          <p:cNvSpPr/>
          <p:nvPr/>
        </p:nvSpPr>
        <p:spPr>
          <a:xfrm>
            <a:off x="936104" y="0"/>
            <a:ext cx="936104" cy="26064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516636"/>
      </p:ext>
    </p:extLst>
  </p:cSld>
  <p:clrMapOvr>
    <a:masterClrMapping/>
  </p:clrMapOvr>
</p:sld>
</file>

<file path=ppt/theme/theme1.xml><?xml version="1.0" encoding="utf-8"?>
<a:theme xmlns:a="http://schemas.openxmlformats.org/drawingml/2006/main" name="JAY DESIGN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158</Words>
  <Application>Microsoft Macintosh PowerPoint</Application>
  <PresentationFormat>와이드스크린</PresentationFormat>
  <Paragraphs>20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-apple-system</vt:lpstr>
      <vt:lpstr>NanumGothic</vt:lpstr>
      <vt:lpstr>NanumGothic</vt:lpstr>
      <vt:lpstr>Arial</vt:lpstr>
      <vt:lpstr>Calibri</vt:lpstr>
      <vt:lpstr>JAY DESIGN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JAYWON</dc:creator>
  <cp:lastModifiedBy>윤재성</cp:lastModifiedBy>
  <cp:revision>155</cp:revision>
  <dcterms:created xsi:type="dcterms:W3CDTF">2018-09-09T04:25:23Z</dcterms:created>
  <dcterms:modified xsi:type="dcterms:W3CDTF">2021-08-23T04:43:31Z</dcterms:modified>
</cp:coreProperties>
</file>