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86" autoAdjust="0"/>
    <p:restoredTop sz="94660"/>
  </p:normalViewPr>
  <p:slideViewPr>
    <p:cSldViewPr>
      <p:cViewPr varScale="1">
        <p:scale>
          <a:sx n="123" d="100"/>
          <a:sy n="123" d="100"/>
        </p:scale>
        <p:origin x="20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Number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자료형</a:t>
            </a:r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객체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자료형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자체가 구분되어 있지 않고 모든 데이터를 객체로 만들어 관리한다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Number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String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Tuple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Dictionary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등등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Number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복소수 값을 관리하는 객체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abs(x) : 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절대값을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math.ceil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(x)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소수점 이하 올림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math.floor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(x)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소수점 이하 내림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min(x1, x2, ..)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값을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max(x1, x2, ..)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 값을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round(x1, [n])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반올림</a:t>
            </a:r>
          </a:p>
        </p:txBody>
      </p:sp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랜덤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choice(x)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리스트나 문자열에서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요소 하나를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randrange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(start, stop, step)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지정된 범위 안에서의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랜덤값을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반환한다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random() : 0 ~ 0.999999..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까지의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범위에서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추출한다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랜덤은 이 값을 기초로 계산하여 반환하게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seed(x)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랜덤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시드를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시드가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설정되지 않으면 현재 시간이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시드가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랜덤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shuffle(list)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리스트가 관리하는 값의 순서를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정렬한다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1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그밖의</a:t>
            </a:r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기능들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수학 계산에 특화되어 있는 프로그래밍 언어이다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사용하는 여러 기능들 외에 특수 목적으로 사용하는 다양한 수학관련 기능들이 제공된다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docs.python.org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/3/library/</a:t>
            </a:r>
            <a:r>
              <a:rPr lang="en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numeric.html</a:t>
            </a:r>
            <a:endParaRPr lang="en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99725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249</Words>
  <Application>Microsoft Macintosh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160</cp:revision>
  <dcterms:created xsi:type="dcterms:W3CDTF">2018-09-09T04:25:23Z</dcterms:created>
  <dcterms:modified xsi:type="dcterms:W3CDTF">2021-08-23T04:43:56Z</dcterms:modified>
</cp:coreProperties>
</file>