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71" r:id="rId10"/>
    <p:sldId id="272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5605D-7B0B-412C-A5ED-10726C5480E8}" v="17" dt="2025-01-21T02:29:5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Ross" userId="e67c32fdbd55d31b" providerId="LiveId" clId="{F875605D-7B0B-412C-A5ED-10726C5480E8}"/>
    <pc:docChg chg="undo custSel addSld delSld modSld sldOrd">
      <pc:chgData name="Don Ross" userId="e67c32fdbd55d31b" providerId="LiveId" clId="{F875605D-7B0B-412C-A5ED-10726C5480E8}" dt="2025-01-23T00:35:04.410" v="444" actId="20577"/>
      <pc:docMkLst>
        <pc:docMk/>
      </pc:docMkLst>
      <pc:sldChg chg="addSp delSp modSp mod setBg">
        <pc:chgData name="Don Ross" userId="e67c32fdbd55d31b" providerId="LiveId" clId="{F875605D-7B0B-412C-A5ED-10726C5480E8}" dt="2025-01-21T02:36:33.617" v="340" actId="5793"/>
        <pc:sldMkLst>
          <pc:docMk/>
          <pc:sldMk cId="3509696558" sldId="256"/>
        </pc:sldMkLst>
        <pc:spChg chg="mo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2" creationId="{18F43A4E-599F-5643-0A6E-7282FFC57128}"/>
          </ac:spMkLst>
        </pc:spChg>
        <pc:spChg chg="mod">
          <ac:chgData name="Don Ross" userId="e67c32fdbd55d31b" providerId="LiveId" clId="{F875605D-7B0B-412C-A5ED-10726C5480E8}" dt="2025-01-21T02:36:33.617" v="340" actId="5793"/>
          <ac:spMkLst>
            <pc:docMk/>
            <pc:sldMk cId="3509696558" sldId="256"/>
            <ac:spMk id="3" creationId="{4CBA9786-CFB4-F328-B66E-B8FB965EC531}"/>
          </ac:spMkLst>
        </pc:spChg>
        <pc:spChg chg="ad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8" creationId="{D22D1B95-2B54-43E9-85D9-B489F6C5DD0F}"/>
          </ac:spMkLst>
        </pc:spChg>
        <pc:spChg chg="ad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10" creationId="{7D0F3F6D-A49D-4406-8D61-1C4F8D792F04}"/>
          </ac:spMkLst>
        </pc:spChg>
        <pc:spChg chg="ad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12" creationId="{D953A318-DA8D-4405-9536-D889E45C5E3E}"/>
          </ac:spMkLst>
        </pc:spChg>
        <pc:spChg chg="ad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14" creationId="{9E382A3D-2F90-475C-8DF2-F666FEA3425B}"/>
          </ac:spMkLst>
        </pc:spChg>
      </pc:sldChg>
      <pc:sldChg chg="addSp delSp modSp new mod setBg setClrOvrMap">
        <pc:chgData name="Don Ross" userId="e67c32fdbd55d31b" providerId="LiveId" clId="{F875605D-7B0B-412C-A5ED-10726C5480E8}" dt="2025-01-21T02:35:33.728" v="330" actId="26606"/>
        <pc:sldMkLst>
          <pc:docMk/>
          <pc:sldMk cId="837882040" sldId="257"/>
        </pc:sldMkLst>
        <pc:spChg chg="mod">
          <ac:chgData name="Don Ross" userId="e67c32fdbd55d31b" providerId="LiveId" clId="{F875605D-7B0B-412C-A5ED-10726C5480E8}" dt="2025-01-21T02:35:33.728" v="330" actId="26606"/>
          <ac:spMkLst>
            <pc:docMk/>
            <pc:sldMk cId="837882040" sldId="257"/>
            <ac:spMk id="2" creationId="{6870EFE0-2505-25B8-D790-30D07DB88C9D}"/>
          </ac:spMkLst>
        </pc:spChg>
        <pc:spChg chg="add">
          <ac:chgData name="Don Ross" userId="e67c32fdbd55d31b" providerId="LiveId" clId="{F875605D-7B0B-412C-A5ED-10726C5480E8}" dt="2025-01-21T02:35:33.728" v="330" actId="26606"/>
          <ac:spMkLst>
            <pc:docMk/>
            <pc:sldMk cId="837882040" sldId="257"/>
            <ac:spMk id="17" creationId="{F9ED434F-8767-46CC-B26B-5AF62FF01E66}"/>
          </ac:spMkLst>
        </pc:spChg>
        <pc:grpChg chg="add">
          <ac:chgData name="Don Ross" userId="e67c32fdbd55d31b" providerId="LiveId" clId="{F875605D-7B0B-412C-A5ED-10726C5480E8}" dt="2025-01-21T02:35:33.728" v="330" actId="26606"/>
          <ac:grpSpMkLst>
            <pc:docMk/>
            <pc:sldMk cId="837882040" sldId="257"/>
            <ac:grpSpMk id="14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5:33.728" v="330" actId="26606"/>
          <ac:graphicFrameMkLst>
            <pc:docMk/>
            <pc:sldMk cId="837882040" sldId="257"/>
            <ac:graphicFrameMk id="18" creationId="{9C6F8A9C-BA78-FDEE-7421-24D4D33B86CF}"/>
          </ac:graphicFrameMkLst>
        </pc:graphicFrameChg>
      </pc:sldChg>
      <pc:sldChg chg="addSp modSp new mod setBg setClrOvrMap">
        <pc:chgData name="Don Ross" userId="e67c32fdbd55d31b" providerId="LiveId" clId="{F875605D-7B0B-412C-A5ED-10726C5480E8}" dt="2025-01-21T02:35:20.155" v="328" actId="26606"/>
        <pc:sldMkLst>
          <pc:docMk/>
          <pc:sldMk cId="1284130396" sldId="258"/>
        </pc:sldMkLst>
        <pc:spChg chg="mod">
          <ac:chgData name="Don Ross" userId="e67c32fdbd55d31b" providerId="LiveId" clId="{F875605D-7B0B-412C-A5ED-10726C5480E8}" dt="2025-01-21T02:35:20.155" v="328" actId="26606"/>
          <ac:spMkLst>
            <pc:docMk/>
            <pc:sldMk cId="1284130396" sldId="258"/>
            <ac:spMk id="2" creationId="{2ABA7316-B313-2C88-4A0F-4855AC54D366}"/>
          </ac:spMkLst>
        </pc:spChg>
        <pc:spChg chg="mod">
          <ac:chgData name="Don Ross" userId="e67c32fdbd55d31b" providerId="LiveId" clId="{F875605D-7B0B-412C-A5ED-10726C5480E8}" dt="2025-01-21T02:35:20.155" v="328" actId="26606"/>
          <ac:spMkLst>
            <pc:docMk/>
            <pc:sldMk cId="1284130396" sldId="258"/>
            <ac:spMk id="3" creationId="{5D25409D-E0A3-034C-2241-02BBEF2757CB}"/>
          </ac:spMkLst>
        </pc:spChg>
        <pc:spChg chg="add">
          <ac:chgData name="Don Ross" userId="e67c32fdbd55d31b" providerId="LiveId" clId="{F875605D-7B0B-412C-A5ED-10726C5480E8}" dt="2025-01-21T02:35:20.155" v="328" actId="26606"/>
          <ac:spMkLst>
            <pc:docMk/>
            <pc:sldMk cId="1284130396" sldId="258"/>
            <ac:spMk id="8" creationId="{C314C310-850D-4491-AA52-C75BEA68B68C}"/>
          </ac:spMkLst>
        </pc:spChg>
        <pc:grpChg chg="add">
          <ac:chgData name="Don Ross" userId="e67c32fdbd55d31b" providerId="LiveId" clId="{F875605D-7B0B-412C-A5ED-10726C5480E8}" dt="2025-01-21T02:35:20.155" v="328" actId="26606"/>
          <ac:grpSpMkLst>
            <pc:docMk/>
            <pc:sldMk cId="1284130396" sldId="258"/>
            <ac:grpSpMk id="10" creationId="{D4EC3799-3F52-48CE-85CC-83AED368EB42}"/>
          </ac:grpSpMkLst>
        </pc:grpChg>
        <pc:cxnChg chg="add">
          <ac:chgData name="Don Ross" userId="e67c32fdbd55d31b" providerId="LiveId" clId="{F875605D-7B0B-412C-A5ED-10726C5480E8}" dt="2025-01-21T02:35:20.155" v="328" actId="26606"/>
          <ac:cxnSpMkLst>
            <pc:docMk/>
            <pc:sldMk cId="1284130396" sldId="258"/>
            <ac:cxnSpMk id="14" creationId="{789E20C7-BB50-4317-93C7-90C8ED80B275}"/>
          </ac:cxnSpMkLst>
        </pc:cxnChg>
      </pc:sldChg>
      <pc:sldChg chg="addSp delSp modSp new del mod ord">
        <pc:chgData name="Don Ross" userId="e67c32fdbd55d31b" providerId="LiveId" clId="{F875605D-7B0B-412C-A5ED-10726C5480E8}" dt="2025-01-21T02:24:23.993" v="178" actId="2696"/>
        <pc:sldMkLst>
          <pc:docMk/>
          <pc:sldMk cId="1826921239" sldId="259"/>
        </pc:sldMkLst>
      </pc:sldChg>
      <pc:sldChg chg="addSp delSp modSp new del mod">
        <pc:chgData name="Don Ross" userId="e67c32fdbd55d31b" providerId="LiveId" clId="{F875605D-7B0B-412C-A5ED-10726C5480E8}" dt="2025-01-21T02:29:36.900" v="218" actId="2696"/>
        <pc:sldMkLst>
          <pc:docMk/>
          <pc:sldMk cId="2764914143" sldId="260"/>
        </pc:sldMkLst>
      </pc:sldChg>
      <pc:sldChg chg="addSp modSp new del">
        <pc:chgData name="Don Ross" userId="e67c32fdbd55d31b" providerId="LiveId" clId="{F875605D-7B0B-412C-A5ED-10726C5480E8}" dt="2025-01-21T02:30:15.275" v="225" actId="2696"/>
        <pc:sldMkLst>
          <pc:docMk/>
          <pc:sldMk cId="602250086" sldId="261"/>
        </pc:sldMkLst>
      </pc:sldChg>
      <pc:sldChg chg="addSp modSp new mod setBg setClrOvrMap">
        <pc:chgData name="Don Ross" userId="e67c32fdbd55d31b" providerId="LiveId" clId="{F875605D-7B0B-412C-A5ED-10726C5480E8}" dt="2025-01-21T02:35:27.484" v="329" actId="26606"/>
        <pc:sldMkLst>
          <pc:docMk/>
          <pc:sldMk cId="1581912422" sldId="262"/>
        </pc:sldMkLst>
        <pc:spChg chg="mod">
          <ac:chgData name="Don Ross" userId="e67c32fdbd55d31b" providerId="LiveId" clId="{F875605D-7B0B-412C-A5ED-10726C5480E8}" dt="2025-01-21T02:35:27.484" v="329" actId="26606"/>
          <ac:spMkLst>
            <pc:docMk/>
            <pc:sldMk cId="1581912422" sldId="262"/>
            <ac:spMk id="2" creationId="{73496414-9848-7334-8D0E-27F3A47F1751}"/>
          </ac:spMkLst>
        </pc:spChg>
        <pc:spChg chg="mod">
          <ac:chgData name="Don Ross" userId="e67c32fdbd55d31b" providerId="LiveId" clId="{F875605D-7B0B-412C-A5ED-10726C5480E8}" dt="2025-01-21T02:35:27.484" v="329" actId="26606"/>
          <ac:spMkLst>
            <pc:docMk/>
            <pc:sldMk cId="1581912422" sldId="262"/>
            <ac:spMk id="3" creationId="{9E723476-8914-DFF4-EAB7-891041E16D0C}"/>
          </ac:spMkLst>
        </pc:spChg>
        <pc:spChg chg="add">
          <ac:chgData name="Don Ross" userId="e67c32fdbd55d31b" providerId="LiveId" clId="{F875605D-7B0B-412C-A5ED-10726C5480E8}" dt="2025-01-21T02:35:27.484" v="329" actId="26606"/>
          <ac:spMkLst>
            <pc:docMk/>
            <pc:sldMk cId="1581912422" sldId="262"/>
            <ac:spMk id="8" creationId="{C314C310-850D-4491-AA52-C75BEA68B68C}"/>
          </ac:spMkLst>
        </pc:spChg>
        <pc:grpChg chg="add">
          <ac:chgData name="Don Ross" userId="e67c32fdbd55d31b" providerId="LiveId" clId="{F875605D-7B0B-412C-A5ED-10726C5480E8}" dt="2025-01-21T02:35:27.484" v="329" actId="26606"/>
          <ac:grpSpMkLst>
            <pc:docMk/>
            <pc:sldMk cId="1581912422" sldId="262"/>
            <ac:grpSpMk id="10" creationId="{D4EC3799-3F52-48CE-85CC-83AED368EB42}"/>
          </ac:grpSpMkLst>
        </pc:grpChg>
        <pc:cxnChg chg="add">
          <ac:chgData name="Don Ross" userId="e67c32fdbd55d31b" providerId="LiveId" clId="{F875605D-7B0B-412C-A5ED-10726C5480E8}" dt="2025-01-21T02:35:27.484" v="329" actId="26606"/>
          <ac:cxnSpMkLst>
            <pc:docMk/>
            <pc:sldMk cId="1581912422" sldId="262"/>
            <ac:cxnSpMk id="14" creationId="{789E20C7-BB50-4317-93C7-90C8ED80B275}"/>
          </ac:cxnSpMkLst>
        </pc:cxnChg>
      </pc:sldChg>
      <pc:sldChg chg="addSp delSp modSp new del mod">
        <pc:chgData name="Don Ross" userId="e67c32fdbd55d31b" providerId="LiveId" clId="{F875605D-7B0B-412C-A5ED-10726C5480E8}" dt="2025-01-21T02:15:58.868" v="159" actId="2696"/>
        <pc:sldMkLst>
          <pc:docMk/>
          <pc:sldMk cId="4274021124" sldId="262"/>
        </pc:sldMkLst>
      </pc:sldChg>
      <pc:sldChg chg="addSp delSp modSp new mod setBg setClrOvrMap">
        <pc:chgData name="Don Ross" userId="e67c32fdbd55d31b" providerId="LiveId" clId="{F875605D-7B0B-412C-A5ED-10726C5480E8}" dt="2025-01-21T02:35:08.943" v="327" actId="26606"/>
        <pc:sldMkLst>
          <pc:docMk/>
          <pc:sldMk cId="2890230004" sldId="263"/>
        </pc:sldMkLst>
        <pc:spChg chg="mod">
          <ac:chgData name="Don Ross" userId="e67c32fdbd55d31b" providerId="LiveId" clId="{F875605D-7B0B-412C-A5ED-10726C5480E8}" dt="2025-01-21T02:35:08.943" v="327" actId="26606"/>
          <ac:spMkLst>
            <pc:docMk/>
            <pc:sldMk cId="2890230004" sldId="263"/>
            <ac:spMk id="2" creationId="{7248E519-605B-353F-BCE2-9329832CD8D6}"/>
          </ac:spMkLst>
        </pc:spChg>
        <pc:spChg chg="add">
          <ac:chgData name="Don Ross" userId="e67c32fdbd55d31b" providerId="LiveId" clId="{F875605D-7B0B-412C-A5ED-10726C5480E8}" dt="2025-01-21T02:35:08.943" v="327" actId="26606"/>
          <ac:spMkLst>
            <pc:docMk/>
            <pc:sldMk cId="2890230004" sldId="263"/>
            <ac:spMk id="13" creationId="{F9ED434F-8767-46CC-B26B-5AF62FF01E66}"/>
          </ac:spMkLst>
        </pc:spChg>
        <pc:grpChg chg="add">
          <ac:chgData name="Don Ross" userId="e67c32fdbd55d31b" providerId="LiveId" clId="{F875605D-7B0B-412C-A5ED-10726C5480E8}" dt="2025-01-21T02:35:08.943" v="327" actId="26606"/>
          <ac:grpSpMkLst>
            <pc:docMk/>
            <pc:sldMk cId="2890230004" sldId="263"/>
            <ac:grpSpMk id="9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5:08.943" v="327" actId="26606"/>
          <ac:graphicFrameMkLst>
            <pc:docMk/>
            <pc:sldMk cId="2890230004" sldId="263"/>
            <ac:graphicFrameMk id="5" creationId="{7C9D0C5B-43D8-4BF3-DDC0-4A7BA8648FE4}"/>
          </ac:graphicFrameMkLst>
        </pc:graphicFrameChg>
      </pc:sldChg>
      <pc:sldChg chg="addSp modSp new mod setBg setClrOvrMap">
        <pc:chgData name="Don Ross" userId="e67c32fdbd55d31b" providerId="LiveId" clId="{F875605D-7B0B-412C-A5ED-10726C5480E8}" dt="2025-01-21T02:38:50.010" v="370" actId="108"/>
        <pc:sldMkLst>
          <pc:docMk/>
          <pc:sldMk cId="2023720882" sldId="264"/>
        </pc:sldMkLst>
        <pc:spChg chg="mod">
          <ac:chgData name="Don Ross" userId="e67c32fdbd55d31b" providerId="LiveId" clId="{F875605D-7B0B-412C-A5ED-10726C5480E8}" dt="2025-01-21T02:34:59.748" v="326" actId="26606"/>
          <ac:spMkLst>
            <pc:docMk/>
            <pc:sldMk cId="2023720882" sldId="264"/>
            <ac:spMk id="2" creationId="{0D6420AF-E9A7-0810-91DF-5E55CEA4D815}"/>
          </ac:spMkLst>
        </pc:spChg>
        <pc:spChg chg="mod">
          <ac:chgData name="Don Ross" userId="e67c32fdbd55d31b" providerId="LiveId" clId="{F875605D-7B0B-412C-A5ED-10726C5480E8}" dt="2025-01-21T02:38:50.010" v="370" actId="108"/>
          <ac:spMkLst>
            <pc:docMk/>
            <pc:sldMk cId="2023720882" sldId="264"/>
            <ac:spMk id="3" creationId="{638BB073-F419-C32A-BC35-49D3757D9FA2}"/>
          </ac:spMkLst>
        </pc:spChg>
        <pc:spChg chg="add">
          <ac:chgData name="Don Ross" userId="e67c32fdbd55d31b" providerId="LiveId" clId="{F875605D-7B0B-412C-A5ED-10726C5480E8}" dt="2025-01-21T02:34:59.748" v="326" actId="26606"/>
          <ac:spMkLst>
            <pc:docMk/>
            <pc:sldMk cId="2023720882" sldId="264"/>
            <ac:spMk id="8" creationId="{C314C310-850D-4491-AA52-C75BEA68B68C}"/>
          </ac:spMkLst>
        </pc:spChg>
        <pc:grpChg chg="add">
          <ac:chgData name="Don Ross" userId="e67c32fdbd55d31b" providerId="LiveId" clId="{F875605D-7B0B-412C-A5ED-10726C5480E8}" dt="2025-01-21T02:34:59.748" v="326" actId="26606"/>
          <ac:grpSpMkLst>
            <pc:docMk/>
            <pc:sldMk cId="2023720882" sldId="264"/>
            <ac:grpSpMk id="10" creationId="{D4EC3799-3F52-48CE-85CC-83AED368EB42}"/>
          </ac:grpSpMkLst>
        </pc:grpChg>
        <pc:cxnChg chg="add">
          <ac:chgData name="Don Ross" userId="e67c32fdbd55d31b" providerId="LiveId" clId="{F875605D-7B0B-412C-A5ED-10726C5480E8}" dt="2025-01-21T02:34:59.748" v="326" actId="26606"/>
          <ac:cxnSpMkLst>
            <pc:docMk/>
            <pc:sldMk cId="2023720882" sldId="264"/>
            <ac:cxnSpMk id="14" creationId="{789E20C7-BB50-4317-93C7-90C8ED80B275}"/>
          </ac:cxnSpMkLst>
        </pc:cxnChg>
      </pc:sldChg>
      <pc:sldChg chg="addSp delSp modSp new mod setBg setClrOvrMap">
        <pc:chgData name="Don Ross" userId="e67c32fdbd55d31b" providerId="LiveId" clId="{F875605D-7B0B-412C-A5ED-10726C5480E8}" dt="2025-01-21T02:34:50.808" v="325" actId="26606"/>
        <pc:sldMkLst>
          <pc:docMk/>
          <pc:sldMk cId="3154164877" sldId="265"/>
        </pc:sldMkLst>
        <pc:spChg chg="mod">
          <ac:chgData name="Don Ross" userId="e67c32fdbd55d31b" providerId="LiveId" clId="{F875605D-7B0B-412C-A5ED-10726C5480E8}" dt="2025-01-21T02:34:50.808" v="325" actId="26606"/>
          <ac:spMkLst>
            <pc:docMk/>
            <pc:sldMk cId="3154164877" sldId="265"/>
            <ac:spMk id="2" creationId="{ADEBD8B5-F41E-B990-E0E2-192BB70ABDB7}"/>
          </ac:spMkLst>
        </pc:spChg>
        <pc:spChg chg="add">
          <ac:chgData name="Don Ross" userId="e67c32fdbd55d31b" providerId="LiveId" clId="{F875605D-7B0B-412C-A5ED-10726C5480E8}" dt="2025-01-21T02:34:50.808" v="325" actId="26606"/>
          <ac:spMkLst>
            <pc:docMk/>
            <pc:sldMk cId="3154164877" sldId="265"/>
            <ac:spMk id="13" creationId="{F9ED434F-8767-46CC-B26B-5AF62FF01E66}"/>
          </ac:spMkLst>
        </pc:spChg>
        <pc:grpChg chg="add">
          <ac:chgData name="Don Ross" userId="e67c32fdbd55d31b" providerId="LiveId" clId="{F875605D-7B0B-412C-A5ED-10726C5480E8}" dt="2025-01-21T02:34:50.808" v="325" actId="26606"/>
          <ac:grpSpMkLst>
            <pc:docMk/>
            <pc:sldMk cId="3154164877" sldId="265"/>
            <ac:grpSpMk id="9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4:50.808" v="325" actId="26606"/>
          <ac:graphicFrameMkLst>
            <pc:docMk/>
            <pc:sldMk cId="3154164877" sldId="265"/>
            <ac:graphicFrameMk id="5" creationId="{7F734197-69FB-B10A-EE8C-4896F3BEE42D}"/>
          </ac:graphicFrameMkLst>
        </pc:graphicFrameChg>
      </pc:sldChg>
      <pc:sldChg chg="addSp delSp modSp new mod setBg">
        <pc:chgData name="Don Ross" userId="e67c32fdbd55d31b" providerId="LiveId" clId="{F875605D-7B0B-412C-A5ED-10726C5480E8}" dt="2025-01-21T02:34:31.949" v="324" actId="26606"/>
        <pc:sldMkLst>
          <pc:docMk/>
          <pc:sldMk cId="1223204842" sldId="266"/>
        </pc:sldMkLst>
        <pc:spChg chg="mod">
          <ac:chgData name="Don Ross" userId="e67c32fdbd55d31b" providerId="LiveId" clId="{F875605D-7B0B-412C-A5ED-10726C5480E8}" dt="2025-01-21T02:34:31.949" v="324" actId="26606"/>
          <ac:spMkLst>
            <pc:docMk/>
            <pc:sldMk cId="1223204842" sldId="266"/>
            <ac:spMk id="2" creationId="{97B65D36-1A4E-1A04-243E-927340DF66F9}"/>
          </ac:spMkLst>
        </pc:spChg>
        <pc:spChg chg="add">
          <ac:chgData name="Don Ross" userId="e67c32fdbd55d31b" providerId="LiveId" clId="{F875605D-7B0B-412C-A5ED-10726C5480E8}" dt="2025-01-21T02:34:31.949" v="324" actId="26606"/>
          <ac:spMkLst>
            <pc:docMk/>
            <pc:sldMk cId="1223204842" sldId="266"/>
            <ac:spMk id="18" creationId="{CC28BCC9-4093-4FD5-83EB-7EC297F51396}"/>
          </ac:spMkLst>
        </pc:spChg>
        <pc:grpChg chg="add">
          <ac:chgData name="Don Ross" userId="e67c32fdbd55d31b" providerId="LiveId" clId="{F875605D-7B0B-412C-A5ED-10726C5480E8}" dt="2025-01-21T02:34:31.949" v="324" actId="26606"/>
          <ac:grpSpMkLst>
            <pc:docMk/>
            <pc:sldMk cId="1223204842" sldId="266"/>
            <ac:grpSpMk id="9" creationId="{08BCF048-8940-4354-B9EC-5AD74E283CE3}"/>
          </ac:grpSpMkLst>
        </pc:grpChg>
        <pc:graphicFrameChg chg="add">
          <ac:chgData name="Don Ross" userId="e67c32fdbd55d31b" providerId="LiveId" clId="{F875605D-7B0B-412C-A5ED-10726C5480E8}" dt="2025-01-21T02:34:31.949" v="324" actId="26606"/>
          <ac:graphicFrameMkLst>
            <pc:docMk/>
            <pc:sldMk cId="1223204842" sldId="266"/>
            <ac:graphicFrameMk id="5" creationId="{75404220-C266-6B26-9C64-11E039324291}"/>
          </ac:graphicFrameMkLst>
        </pc:graphicFrameChg>
      </pc:sldChg>
      <pc:sldChg chg="addSp delSp modSp new mod setBg setClrOvrMap">
        <pc:chgData name="Don Ross" userId="e67c32fdbd55d31b" providerId="LiveId" clId="{F875605D-7B0B-412C-A5ED-10726C5480E8}" dt="2025-01-21T02:35:58.098" v="337" actId="26606"/>
        <pc:sldMkLst>
          <pc:docMk/>
          <pc:sldMk cId="3009182654" sldId="267"/>
        </pc:sldMkLst>
        <pc:spChg chg="mod">
          <ac:chgData name="Don Ross" userId="e67c32fdbd55d31b" providerId="LiveId" clId="{F875605D-7B0B-412C-A5ED-10726C5480E8}" dt="2025-01-21T02:35:58.098" v="337" actId="26606"/>
          <ac:spMkLst>
            <pc:docMk/>
            <pc:sldMk cId="3009182654" sldId="267"/>
            <ac:spMk id="2" creationId="{DA2AAEDF-C178-BD0C-9457-D4263675E088}"/>
          </ac:spMkLst>
        </pc:spChg>
        <pc:spChg chg="add">
          <ac:chgData name="Don Ross" userId="e67c32fdbd55d31b" providerId="LiveId" clId="{F875605D-7B0B-412C-A5ED-10726C5480E8}" dt="2025-01-21T02:35:58.098" v="337" actId="26606"/>
          <ac:spMkLst>
            <pc:docMk/>
            <pc:sldMk cId="3009182654" sldId="267"/>
            <ac:spMk id="26" creationId="{F9ED434F-8767-46CC-B26B-5AF62FF01E66}"/>
          </ac:spMkLst>
        </pc:spChg>
        <pc:grpChg chg="add">
          <ac:chgData name="Don Ross" userId="e67c32fdbd55d31b" providerId="LiveId" clId="{F875605D-7B0B-412C-A5ED-10726C5480E8}" dt="2025-01-21T02:35:58.098" v="337" actId="26606"/>
          <ac:grpSpMkLst>
            <pc:docMk/>
            <pc:sldMk cId="3009182654" sldId="267"/>
            <ac:grpSpMk id="25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5:58.098" v="337" actId="26606"/>
          <ac:graphicFrameMkLst>
            <pc:docMk/>
            <pc:sldMk cId="3009182654" sldId="267"/>
            <ac:graphicFrameMk id="27" creationId="{658920FB-F12E-8B15-7A5D-B5D9556FECB1}"/>
          </ac:graphicFrameMkLst>
        </pc:graphicFrameChg>
      </pc:sldChg>
      <pc:sldChg chg="addSp delSp modSp new mod setBg setClrOvrMap">
        <pc:chgData name="Don Ross" userId="e67c32fdbd55d31b" providerId="LiveId" clId="{F875605D-7B0B-412C-A5ED-10726C5480E8}" dt="2025-01-21T02:36:03.536" v="338" actId="26606"/>
        <pc:sldMkLst>
          <pc:docMk/>
          <pc:sldMk cId="3734951836" sldId="268"/>
        </pc:sldMkLst>
        <pc:spChg chg="mod">
          <ac:chgData name="Don Ross" userId="e67c32fdbd55d31b" providerId="LiveId" clId="{F875605D-7B0B-412C-A5ED-10726C5480E8}" dt="2025-01-21T02:36:03.536" v="338" actId="26606"/>
          <ac:spMkLst>
            <pc:docMk/>
            <pc:sldMk cId="3734951836" sldId="268"/>
            <ac:spMk id="2" creationId="{868B17ED-BC8B-96E7-6CC4-82215A0FC9B5}"/>
          </ac:spMkLst>
        </pc:spChg>
        <pc:spChg chg="add">
          <ac:chgData name="Don Ross" userId="e67c32fdbd55d31b" providerId="LiveId" clId="{F875605D-7B0B-412C-A5ED-10726C5480E8}" dt="2025-01-21T02:36:03.536" v="338" actId="26606"/>
          <ac:spMkLst>
            <pc:docMk/>
            <pc:sldMk cId="3734951836" sldId="268"/>
            <ac:spMk id="13" creationId="{F9ED434F-8767-46CC-B26B-5AF62FF01E66}"/>
          </ac:spMkLst>
        </pc:spChg>
        <pc:grpChg chg="add">
          <ac:chgData name="Don Ross" userId="e67c32fdbd55d31b" providerId="LiveId" clId="{F875605D-7B0B-412C-A5ED-10726C5480E8}" dt="2025-01-21T02:36:03.536" v="338" actId="26606"/>
          <ac:grpSpMkLst>
            <pc:docMk/>
            <pc:sldMk cId="3734951836" sldId="268"/>
            <ac:grpSpMk id="9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6:03.536" v="338" actId="26606"/>
          <ac:graphicFrameMkLst>
            <pc:docMk/>
            <pc:sldMk cId="3734951836" sldId="268"/>
            <ac:graphicFrameMk id="5" creationId="{7F356D4E-7CDA-E54E-D68A-57A9BA60C7D8}"/>
          </ac:graphicFrameMkLst>
        </pc:graphicFrameChg>
      </pc:sldChg>
      <pc:sldChg chg="new del">
        <pc:chgData name="Don Ross" userId="e67c32fdbd55d31b" providerId="LiveId" clId="{F875605D-7B0B-412C-A5ED-10726C5480E8}" dt="2025-01-21T02:28:09.827" v="199" actId="2696"/>
        <pc:sldMkLst>
          <pc:docMk/>
          <pc:sldMk cId="3357320071" sldId="269"/>
        </pc:sldMkLst>
      </pc:sldChg>
      <pc:sldChg chg="addSp delSp modSp add mod setBg setClrOvrMap">
        <pc:chgData name="Don Ross" userId="e67c32fdbd55d31b" providerId="LiveId" clId="{F875605D-7B0B-412C-A5ED-10726C5480E8}" dt="2025-01-21T02:28:34.545" v="211" actId="26606"/>
        <pc:sldMkLst>
          <pc:docMk/>
          <pc:sldMk cId="1129376824" sldId="270"/>
        </pc:sldMkLst>
        <pc:spChg chg="mod">
          <ac:chgData name="Don Ross" userId="e67c32fdbd55d31b" providerId="LiveId" clId="{F875605D-7B0B-412C-A5ED-10726C5480E8}" dt="2025-01-21T02:28:34.545" v="211" actId="26606"/>
          <ac:spMkLst>
            <pc:docMk/>
            <pc:sldMk cId="1129376824" sldId="270"/>
            <ac:spMk id="2" creationId="{0DF91262-1BF7-E12C-36A7-DA5FBBA6EF93}"/>
          </ac:spMkLst>
        </pc:spChg>
        <pc:spChg chg="add">
          <ac:chgData name="Don Ross" userId="e67c32fdbd55d31b" providerId="LiveId" clId="{F875605D-7B0B-412C-A5ED-10726C5480E8}" dt="2025-01-21T02:28:34.545" v="211" actId="26606"/>
          <ac:spMkLst>
            <pc:docMk/>
            <pc:sldMk cId="1129376824" sldId="270"/>
            <ac:spMk id="9" creationId="{2B109C5B-3B98-48EB-A942-8D11CEA374B6}"/>
          </ac:spMkLst>
        </pc:spChg>
        <pc:spChg chg="add">
          <ac:chgData name="Don Ross" userId="e67c32fdbd55d31b" providerId="LiveId" clId="{F875605D-7B0B-412C-A5ED-10726C5480E8}" dt="2025-01-21T02:28:34.545" v="211" actId="26606"/>
          <ac:spMkLst>
            <pc:docMk/>
            <pc:sldMk cId="1129376824" sldId="270"/>
            <ac:spMk id="11" creationId="{A9C389E4-003E-40C9-AC9E-ED821C16F525}"/>
          </ac:spMkLst>
        </pc:spChg>
        <pc:spChg chg="add">
          <ac:chgData name="Don Ross" userId="e67c32fdbd55d31b" providerId="LiveId" clId="{F875605D-7B0B-412C-A5ED-10726C5480E8}" dt="2025-01-21T02:28:34.545" v="211" actId="26606"/>
          <ac:spMkLst>
            <pc:docMk/>
            <pc:sldMk cId="1129376824" sldId="270"/>
            <ac:spMk id="13" creationId="{6C042684-2705-40BD-9104-A6B24CE1CA45}"/>
          </ac:spMkLst>
        </pc:spChg>
        <pc:picChg chg="add">
          <ac:chgData name="Don Ross" userId="e67c32fdbd55d31b" providerId="LiveId" clId="{F875605D-7B0B-412C-A5ED-10726C5480E8}" dt="2025-01-21T02:28:34.545" v="211" actId="26606"/>
          <ac:picMkLst>
            <pc:docMk/>
            <pc:sldMk cId="1129376824" sldId="270"/>
            <ac:picMk id="6" creationId="{9F34CC64-EF22-7644-407E-8CF77089FFC1}"/>
          </ac:picMkLst>
        </pc:picChg>
      </pc:sldChg>
      <pc:sldChg chg="addSp delSp modSp add mod">
        <pc:chgData name="Don Ross" userId="e67c32fdbd55d31b" providerId="LiveId" clId="{F875605D-7B0B-412C-A5ED-10726C5480E8}" dt="2025-01-23T00:34:43.700" v="403" actId="20577"/>
        <pc:sldMkLst>
          <pc:docMk/>
          <pc:sldMk cId="3201899953" sldId="271"/>
        </pc:sldMkLst>
        <pc:spChg chg="mod">
          <ac:chgData name="Don Ross" userId="e67c32fdbd55d31b" providerId="LiveId" clId="{F875605D-7B0B-412C-A5ED-10726C5480E8}" dt="2025-01-23T00:34:43.700" v="403" actId="20577"/>
          <ac:spMkLst>
            <pc:docMk/>
            <pc:sldMk cId="3201899953" sldId="271"/>
            <ac:spMk id="2" creationId="{DDA2E56D-DB3D-AA47-FBCD-769397C45F72}"/>
          </ac:spMkLst>
        </pc:spChg>
        <pc:picChg chg="add mod">
          <ac:chgData name="Don Ross" userId="e67c32fdbd55d31b" providerId="LiveId" clId="{F875605D-7B0B-412C-A5ED-10726C5480E8}" dt="2025-01-21T02:29:58.868" v="223" actId="1076"/>
          <ac:picMkLst>
            <pc:docMk/>
            <pc:sldMk cId="3201899953" sldId="271"/>
            <ac:picMk id="7" creationId="{0214F09E-EF22-B662-A304-120B28570B5A}"/>
          </ac:picMkLst>
        </pc:picChg>
      </pc:sldChg>
      <pc:sldChg chg="modSp add mod">
        <pc:chgData name="Don Ross" userId="e67c32fdbd55d31b" providerId="LiveId" clId="{F875605D-7B0B-412C-A5ED-10726C5480E8}" dt="2025-01-23T00:35:04.410" v="444" actId="20577"/>
        <pc:sldMkLst>
          <pc:docMk/>
          <pc:sldMk cId="4032549817" sldId="272"/>
        </pc:sldMkLst>
        <pc:spChg chg="mod">
          <ac:chgData name="Don Ross" userId="e67c32fdbd55d31b" providerId="LiveId" clId="{F875605D-7B0B-412C-A5ED-10726C5480E8}" dt="2025-01-23T00:35:04.410" v="444" actId="20577"/>
          <ac:spMkLst>
            <pc:docMk/>
            <pc:sldMk cId="4032549817" sldId="272"/>
            <ac:spMk id="2" creationId="{22609725-582D-BAAB-8CCB-F37DA4EDAB70}"/>
          </ac:spMkLst>
        </pc:spChg>
      </pc:sldChg>
      <pc:sldChg chg="add del">
        <pc:chgData name="Don Ross" userId="e67c32fdbd55d31b" providerId="LiveId" clId="{F875605D-7B0B-412C-A5ED-10726C5480E8}" dt="2025-01-21T02:30:28.261" v="228" actId="2696"/>
        <pc:sldMkLst>
          <pc:docMk/>
          <pc:sldMk cId="3826431922" sldId="273"/>
        </pc:sldMkLst>
      </pc:sldChg>
      <pc:sldChg chg="add del">
        <pc:chgData name="Don Ross" userId="e67c32fdbd55d31b" providerId="LiveId" clId="{F875605D-7B0B-412C-A5ED-10726C5480E8}" dt="2025-01-21T02:30:24.421" v="227" actId="2696"/>
        <pc:sldMkLst>
          <pc:docMk/>
          <pc:sldMk cId="3849345102" sldId="27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4B486-BB49-42EB-A36F-F3916777CD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D9A7067-E1F1-4068-A025-8663E6146DB6}">
      <dgm:prSet/>
      <dgm:spPr/>
      <dgm:t>
        <a:bodyPr/>
        <a:lstStyle/>
        <a:p>
          <a:pPr>
            <a:defRPr b="1"/>
          </a:pPr>
          <a:r>
            <a:rPr lang="en-US" b="1" i="0"/>
            <a:t>Goal</a:t>
          </a:r>
          <a:r>
            <a:rPr lang="en-US" b="0" i="0"/>
            <a:t>: Analyze how proximity to healthcare services impacts hospitalization rates.</a:t>
          </a:r>
          <a:endParaRPr lang="en-US"/>
        </a:p>
      </dgm:t>
    </dgm:pt>
    <dgm:pt modelId="{3D61397A-D19B-401F-AE66-503D34807273}" type="parTrans" cxnId="{5EF4725E-ED07-4160-B33D-C0AA7944B0DF}">
      <dgm:prSet/>
      <dgm:spPr/>
      <dgm:t>
        <a:bodyPr/>
        <a:lstStyle/>
        <a:p>
          <a:endParaRPr lang="en-US"/>
        </a:p>
      </dgm:t>
    </dgm:pt>
    <dgm:pt modelId="{D5E0DEFA-FFF3-4DDA-BCE6-93CF4829F6DB}" type="sibTrans" cxnId="{5EF4725E-ED07-4160-B33D-C0AA7944B0DF}">
      <dgm:prSet/>
      <dgm:spPr/>
      <dgm:t>
        <a:bodyPr/>
        <a:lstStyle/>
        <a:p>
          <a:endParaRPr lang="en-US"/>
        </a:p>
      </dgm:t>
    </dgm:pt>
    <dgm:pt modelId="{4C1D6395-0509-4323-A64B-9A1A37FB4825}">
      <dgm:prSet/>
      <dgm:spPr/>
      <dgm:t>
        <a:bodyPr/>
        <a:lstStyle/>
        <a:p>
          <a:pPr>
            <a:defRPr b="1"/>
          </a:pPr>
          <a:r>
            <a:rPr lang="en-US" b="1" i="0"/>
            <a:t>Focus</a:t>
          </a:r>
          <a:r>
            <a:rPr lang="en-US" b="0" i="0"/>
            <a:t>: Diabetes and heart disease management.</a:t>
          </a:r>
          <a:endParaRPr lang="en-US"/>
        </a:p>
      </dgm:t>
    </dgm:pt>
    <dgm:pt modelId="{772AD202-172E-410D-8FD0-214C6A72BC49}" type="parTrans" cxnId="{DB817F3F-F442-4726-B659-A78659418FBB}">
      <dgm:prSet/>
      <dgm:spPr/>
      <dgm:t>
        <a:bodyPr/>
        <a:lstStyle/>
        <a:p>
          <a:endParaRPr lang="en-US"/>
        </a:p>
      </dgm:t>
    </dgm:pt>
    <dgm:pt modelId="{931C8D12-C0B8-4DA2-BC63-655333F298C7}" type="sibTrans" cxnId="{DB817F3F-F442-4726-B659-A78659418FBB}">
      <dgm:prSet/>
      <dgm:spPr/>
      <dgm:t>
        <a:bodyPr/>
        <a:lstStyle/>
        <a:p>
          <a:endParaRPr lang="en-US"/>
        </a:p>
      </dgm:t>
    </dgm:pt>
    <dgm:pt modelId="{FDC4119F-39AD-48DE-865E-4595718FAC2D}">
      <dgm:prSet/>
      <dgm:spPr/>
      <dgm:t>
        <a:bodyPr/>
        <a:lstStyle/>
        <a:p>
          <a:pPr>
            <a:defRPr b="1"/>
          </a:pPr>
          <a:r>
            <a:rPr lang="en-US" b="1" i="0"/>
            <a:t>Key Areas</a:t>
          </a:r>
          <a:r>
            <a:rPr lang="en-US" b="0" i="0"/>
            <a:t>:</a:t>
          </a:r>
          <a:endParaRPr lang="en-US"/>
        </a:p>
      </dgm:t>
    </dgm:pt>
    <dgm:pt modelId="{05EF1F28-9E8A-4B84-8525-9461E1D66551}" type="parTrans" cxnId="{AA1330A2-3197-4B09-82A5-F3439E5D049D}">
      <dgm:prSet/>
      <dgm:spPr/>
      <dgm:t>
        <a:bodyPr/>
        <a:lstStyle/>
        <a:p>
          <a:endParaRPr lang="en-US"/>
        </a:p>
      </dgm:t>
    </dgm:pt>
    <dgm:pt modelId="{D329D617-203E-431F-94C6-3F55A92FAA03}" type="sibTrans" cxnId="{AA1330A2-3197-4B09-82A5-F3439E5D049D}">
      <dgm:prSet/>
      <dgm:spPr/>
      <dgm:t>
        <a:bodyPr/>
        <a:lstStyle/>
        <a:p>
          <a:endParaRPr lang="en-US"/>
        </a:p>
      </dgm:t>
    </dgm:pt>
    <dgm:pt modelId="{57A0A014-2DD8-45D1-BEC1-4BBB3A16985A}">
      <dgm:prSet/>
      <dgm:spPr/>
      <dgm:t>
        <a:bodyPr/>
        <a:lstStyle/>
        <a:p>
          <a:r>
            <a:rPr lang="en-US" b="0" i="0"/>
            <a:t>Healthcare access patterns.</a:t>
          </a:r>
          <a:endParaRPr lang="en-US"/>
        </a:p>
      </dgm:t>
    </dgm:pt>
    <dgm:pt modelId="{A0B7888B-12CC-4C2D-9834-28F7D83ED134}" type="parTrans" cxnId="{81E02738-4DFB-49AE-917A-B318A9CDF448}">
      <dgm:prSet/>
      <dgm:spPr/>
      <dgm:t>
        <a:bodyPr/>
        <a:lstStyle/>
        <a:p>
          <a:endParaRPr lang="en-US"/>
        </a:p>
      </dgm:t>
    </dgm:pt>
    <dgm:pt modelId="{D0A439B1-E696-4C44-8BAF-47AC2A82F233}" type="sibTrans" cxnId="{81E02738-4DFB-49AE-917A-B318A9CDF448}">
      <dgm:prSet/>
      <dgm:spPr/>
      <dgm:t>
        <a:bodyPr/>
        <a:lstStyle/>
        <a:p>
          <a:endParaRPr lang="en-US"/>
        </a:p>
      </dgm:t>
    </dgm:pt>
    <dgm:pt modelId="{619B63CF-3828-4FAE-92EE-44FF54B4028A}">
      <dgm:prSet/>
      <dgm:spPr/>
      <dgm:t>
        <a:bodyPr/>
        <a:lstStyle/>
        <a:p>
          <a:r>
            <a:rPr lang="en-US" b="0" i="0"/>
            <a:t>Accessibility gaps at the county level.</a:t>
          </a:r>
          <a:endParaRPr lang="en-US"/>
        </a:p>
      </dgm:t>
    </dgm:pt>
    <dgm:pt modelId="{CFDAFA9A-E12A-4990-8511-7F8D43F073F9}" type="parTrans" cxnId="{456DFF0B-69B1-4B29-ADC4-72C19A5CC1FF}">
      <dgm:prSet/>
      <dgm:spPr/>
      <dgm:t>
        <a:bodyPr/>
        <a:lstStyle/>
        <a:p>
          <a:endParaRPr lang="en-US"/>
        </a:p>
      </dgm:t>
    </dgm:pt>
    <dgm:pt modelId="{0F67314C-CBF5-4384-A83E-901BA50735C8}" type="sibTrans" cxnId="{456DFF0B-69B1-4B29-ADC4-72C19A5CC1FF}">
      <dgm:prSet/>
      <dgm:spPr/>
      <dgm:t>
        <a:bodyPr/>
        <a:lstStyle/>
        <a:p>
          <a:endParaRPr lang="en-US"/>
        </a:p>
      </dgm:t>
    </dgm:pt>
    <dgm:pt modelId="{96DA6089-7FDA-44AD-BD90-D3B33BEC0E77}">
      <dgm:prSet/>
      <dgm:spPr/>
      <dgm:t>
        <a:bodyPr/>
        <a:lstStyle/>
        <a:p>
          <a:r>
            <a:rPr lang="en-US" b="0" i="0"/>
            <a:t>Visualization of facility distribution.</a:t>
          </a:r>
          <a:endParaRPr lang="en-US"/>
        </a:p>
      </dgm:t>
    </dgm:pt>
    <dgm:pt modelId="{26D860B8-2B59-4193-B981-B98780FDF7C5}" type="parTrans" cxnId="{2509CAF3-DAB2-4E37-818C-FAD9AE486AAD}">
      <dgm:prSet/>
      <dgm:spPr/>
      <dgm:t>
        <a:bodyPr/>
        <a:lstStyle/>
        <a:p>
          <a:endParaRPr lang="en-US"/>
        </a:p>
      </dgm:t>
    </dgm:pt>
    <dgm:pt modelId="{9FDAF17A-DCB5-4993-8AD2-671592B1A4AA}" type="sibTrans" cxnId="{2509CAF3-DAB2-4E37-818C-FAD9AE486AAD}">
      <dgm:prSet/>
      <dgm:spPr/>
      <dgm:t>
        <a:bodyPr/>
        <a:lstStyle/>
        <a:p>
          <a:endParaRPr lang="en-US"/>
        </a:p>
      </dgm:t>
    </dgm:pt>
    <dgm:pt modelId="{4902BDF5-FDB9-453D-BB48-71E9EA695797}" type="pres">
      <dgm:prSet presAssocID="{3F04B486-BB49-42EB-A36F-F3916777CD0C}" presName="root" presStyleCnt="0">
        <dgm:presLayoutVars>
          <dgm:dir/>
          <dgm:resizeHandles val="exact"/>
        </dgm:presLayoutVars>
      </dgm:prSet>
      <dgm:spPr/>
    </dgm:pt>
    <dgm:pt modelId="{B221B513-0E9B-4B46-A17A-3FBDFB9A4B16}" type="pres">
      <dgm:prSet presAssocID="{AD9A7067-E1F1-4068-A025-8663E6146DB6}" presName="compNode" presStyleCnt="0"/>
      <dgm:spPr/>
    </dgm:pt>
    <dgm:pt modelId="{8D9ED555-C8CF-4D1B-8766-35CC7B8BDB08}" type="pres">
      <dgm:prSet presAssocID="{AD9A7067-E1F1-4068-A025-8663E6146D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898D8D-7D54-45A0-B2D1-E0BC68837DBE}" type="pres">
      <dgm:prSet presAssocID="{AD9A7067-E1F1-4068-A025-8663E6146DB6}" presName="iconSpace" presStyleCnt="0"/>
      <dgm:spPr/>
    </dgm:pt>
    <dgm:pt modelId="{B32CF81F-F545-45F9-BA86-D2577D9BB0A4}" type="pres">
      <dgm:prSet presAssocID="{AD9A7067-E1F1-4068-A025-8663E6146DB6}" presName="parTx" presStyleLbl="revTx" presStyleIdx="0" presStyleCnt="6">
        <dgm:presLayoutVars>
          <dgm:chMax val="0"/>
          <dgm:chPref val="0"/>
        </dgm:presLayoutVars>
      </dgm:prSet>
      <dgm:spPr/>
    </dgm:pt>
    <dgm:pt modelId="{0A6957D1-B3D3-4F15-9E7A-43BD649534F5}" type="pres">
      <dgm:prSet presAssocID="{AD9A7067-E1F1-4068-A025-8663E6146DB6}" presName="txSpace" presStyleCnt="0"/>
      <dgm:spPr/>
    </dgm:pt>
    <dgm:pt modelId="{93AD70AB-4437-4309-A90E-467C0BF93A78}" type="pres">
      <dgm:prSet presAssocID="{AD9A7067-E1F1-4068-A025-8663E6146DB6}" presName="desTx" presStyleLbl="revTx" presStyleIdx="1" presStyleCnt="6">
        <dgm:presLayoutVars/>
      </dgm:prSet>
      <dgm:spPr/>
    </dgm:pt>
    <dgm:pt modelId="{3D4C6D4C-3256-4564-9965-0F69A3F0A225}" type="pres">
      <dgm:prSet presAssocID="{D5E0DEFA-FFF3-4DDA-BCE6-93CF4829F6DB}" presName="sibTrans" presStyleCnt="0"/>
      <dgm:spPr/>
    </dgm:pt>
    <dgm:pt modelId="{E0A3B875-D7FA-4684-88FC-057176CF6F59}" type="pres">
      <dgm:prSet presAssocID="{4C1D6395-0509-4323-A64B-9A1A37FB4825}" presName="compNode" presStyleCnt="0"/>
      <dgm:spPr/>
    </dgm:pt>
    <dgm:pt modelId="{4E9AFD13-9D7C-439E-81D5-31C0DE35857A}" type="pres">
      <dgm:prSet presAssocID="{4C1D6395-0509-4323-A64B-9A1A37FB48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A4ACC650-B6FD-4431-B37F-1861A0E853AC}" type="pres">
      <dgm:prSet presAssocID="{4C1D6395-0509-4323-A64B-9A1A37FB4825}" presName="iconSpace" presStyleCnt="0"/>
      <dgm:spPr/>
    </dgm:pt>
    <dgm:pt modelId="{07171322-3E7B-4F89-B417-84AB8055F4BA}" type="pres">
      <dgm:prSet presAssocID="{4C1D6395-0509-4323-A64B-9A1A37FB4825}" presName="parTx" presStyleLbl="revTx" presStyleIdx="2" presStyleCnt="6">
        <dgm:presLayoutVars>
          <dgm:chMax val="0"/>
          <dgm:chPref val="0"/>
        </dgm:presLayoutVars>
      </dgm:prSet>
      <dgm:spPr/>
    </dgm:pt>
    <dgm:pt modelId="{62D014D8-4296-47CC-BD84-5D06FFEE88F2}" type="pres">
      <dgm:prSet presAssocID="{4C1D6395-0509-4323-A64B-9A1A37FB4825}" presName="txSpace" presStyleCnt="0"/>
      <dgm:spPr/>
    </dgm:pt>
    <dgm:pt modelId="{413FD591-D1A6-467F-BDA2-79D2B7B7E0FF}" type="pres">
      <dgm:prSet presAssocID="{4C1D6395-0509-4323-A64B-9A1A37FB4825}" presName="desTx" presStyleLbl="revTx" presStyleIdx="3" presStyleCnt="6">
        <dgm:presLayoutVars/>
      </dgm:prSet>
      <dgm:spPr/>
    </dgm:pt>
    <dgm:pt modelId="{0E401B0B-19F5-42A9-871A-E2E948B6C024}" type="pres">
      <dgm:prSet presAssocID="{931C8D12-C0B8-4DA2-BC63-655333F298C7}" presName="sibTrans" presStyleCnt="0"/>
      <dgm:spPr/>
    </dgm:pt>
    <dgm:pt modelId="{4DB9400D-68F9-4ADD-AFD7-2FADDB2D9E6E}" type="pres">
      <dgm:prSet presAssocID="{FDC4119F-39AD-48DE-865E-4595718FAC2D}" presName="compNode" presStyleCnt="0"/>
      <dgm:spPr/>
    </dgm:pt>
    <dgm:pt modelId="{FD550776-1449-4744-9BD9-936748456478}" type="pres">
      <dgm:prSet presAssocID="{FDC4119F-39AD-48DE-865E-4595718FAC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1A63A45-5CE0-4566-9A38-87FA93E74CC5}" type="pres">
      <dgm:prSet presAssocID="{FDC4119F-39AD-48DE-865E-4595718FAC2D}" presName="iconSpace" presStyleCnt="0"/>
      <dgm:spPr/>
    </dgm:pt>
    <dgm:pt modelId="{E5B31F79-0250-4E5E-9E9E-2BAF914B740E}" type="pres">
      <dgm:prSet presAssocID="{FDC4119F-39AD-48DE-865E-4595718FAC2D}" presName="parTx" presStyleLbl="revTx" presStyleIdx="4" presStyleCnt="6">
        <dgm:presLayoutVars>
          <dgm:chMax val="0"/>
          <dgm:chPref val="0"/>
        </dgm:presLayoutVars>
      </dgm:prSet>
      <dgm:spPr/>
    </dgm:pt>
    <dgm:pt modelId="{750AC89B-3993-43C6-94C8-76FDDDD7877F}" type="pres">
      <dgm:prSet presAssocID="{FDC4119F-39AD-48DE-865E-4595718FAC2D}" presName="txSpace" presStyleCnt="0"/>
      <dgm:spPr/>
    </dgm:pt>
    <dgm:pt modelId="{B72AF208-C968-443B-A21F-08948FA32394}" type="pres">
      <dgm:prSet presAssocID="{FDC4119F-39AD-48DE-865E-4595718FAC2D}" presName="desTx" presStyleLbl="revTx" presStyleIdx="5" presStyleCnt="6">
        <dgm:presLayoutVars/>
      </dgm:prSet>
      <dgm:spPr/>
    </dgm:pt>
  </dgm:ptLst>
  <dgm:cxnLst>
    <dgm:cxn modelId="{75EBCA04-6C7F-4FD5-BA36-278DD841C1F4}" type="presOf" srcId="{FDC4119F-39AD-48DE-865E-4595718FAC2D}" destId="{E5B31F79-0250-4E5E-9E9E-2BAF914B740E}" srcOrd="0" destOrd="0" presId="urn:microsoft.com/office/officeart/2018/2/layout/IconLabelDescriptionList"/>
    <dgm:cxn modelId="{456DFF0B-69B1-4B29-ADC4-72C19A5CC1FF}" srcId="{FDC4119F-39AD-48DE-865E-4595718FAC2D}" destId="{619B63CF-3828-4FAE-92EE-44FF54B4028A}" srcOrd="1" destOrd="0" parTransId="{CFDAFA9A-E12A-4990-8511-7F8D43F073F9}" sibTransId="{0F67314C-CBF5-4384-A83E-901BA50735C8}"/>
    <dgm:cxn modelId="{81E02738-4DFB-49AE-917A-B318A9CDF448}" srcId="{FDC4119F-39AD-48DE-865E-4595718FAC2D}" destId="{57A0A014-2DD8-45D1-BEC1-4BBB3A16985A}" srcOrd="0" destOrd="0" parTransId="{A0B7888B-12CC-4C2D-9834-28F7D83ED134}" sibTransId="{D0A439B1-E696-4C44-8BAF-47AC2A82F233}"/>
    <dgm:cxn modelId="{DB817F3F-F442-4726-B659-A78659418FBB}" srcId="{3F04B486-BB49-42EB-A36F-F3916777CD0C}" destId="{4C1D6395-0509-4323-A64B-9A1A37FB4825}" srcOrd="1" destOrd="0" parTransId="{772AD202-172E-410D-8FD0-214C6A72BC49}" sibTransId="{931C8D12-C0B8-4DA2-BC63-655333F298C7}"/>
    <dgm:cxn modelId="{5EF4725E-ED07-4160-B33D-C0AA7944B0DF}" srcId="{3F04B486-BB49-42EB-A36F-F3916777CD0C}" destId="{AD9A7067-E1F1-4068-A025-8663E6146DB6}" srcOrd="0" destOrd="0" parTransId="{3D61397A-D19B-401F-AE66-503D34807273}" sibTransId="{D5E0DEFA-FFF3-4DDA-BCE6-93CF4829F6DB}"/>
    <dgm:cxn modelId="{29DE5650-25B7-4AD7-B7E5-70350321ECA7}" type="presOf" srcId="{57A0A014-2DD8-45D1-BEC1-4BBB3A16985A}" destId="{B72AF208-C968-443B-A21F-08948FA32394}" srcOrd="0" destOrd="0" presId="urn:microsoft.com/office/officeart/2018/2/layout/IconLabelDescriptionList"/>
    <dgm:cxn modelId="{44227572-02E1-482F-A0AB-697FB3AFD707}" type="presOf" srcId="{3F04B486-BB49-42EB-A36F-F3916777CD0C}" destId="{4902BDF5-FDB9-453D-BB48-71E9EA695797}" srcOrd="0" destOrd="0" presId="urn:microsoft.com/office/officeart/2018/2/layout/IconLabelDescriptionList"/>
    <dgm:cxn modelId="{6C33958F-357A-4F80-B33B-6104D33B3250}" type="presOf" srcId="{AD9A7067-E1F1-4068-A025-8663E6146DB6}" destId="{B32CF81F-F545-45F9-BA86-D2577D9BB0A4}" srcOrd="0" destOrd="0" presId="urn:microsoft.com/office/officeart/2018/2/layout/IconLabelDescriptionList"/>
    <dgm:cxn modelId="{AA1330A2-3197-4B09-82A5-F3439E5D049D}" srcId="{3F04B486-BB49-42EB-A36F-F3916777CD0C}" destId="{FDC4119F-39AD-48DE-865E-4595718FAC2D}" srcOrd="2" destOrd="0" parTransId="{05EF1F28-9E8A-4B84-8525-9461E1D66551}" sibTransId="{D329D617-203E-431F-94C6-3F55A92FAA03}"/>
    <dgm:cxn modelId="{0E8BABAC-BAA8-4117-B41A-18E3B5877EDC}" type="presOf" srcId="{619B63CF-3828-4FAE-92EE-44FF54B4028A}" destId="{B72AF208-C968-443B-A21F-08948FA32394}" srcOrd="0" destOrd="1" presId="urn:microsoft.com/office/officeart/2018/2/layout/IconLabelDescriptionList"/>
    <dgm:cxn modelId="{A77B0FAF-DBC2-4454-9416-49B225730B73}" type="presOf" srcId="{96DA6089-7FDA-44AD-BD90-D3B33BEC0E77}" destId="{B72AF208-C968-443B-A21F-08948FA32394}" srcOrd="0" destOrd="2" presId="urn:microsoft.com/office/officeart/2018/2/layout/IconLabelDescriptionList"/>
    <dgm:cxn modelId="{2509CAF3-DAB2-4E37-818C-FAD9AE486AAD}" srcId="{FDC4119F-39AD-48DE-865E-4595718FAC2D}" destId="{96DA6089-7FDA-44AD-BD90-D3B33BEC0E77}" srcOrd="2" destOrd="0" parTransId="{26D860B8-2B59-4193-B981-B98780FDF7C5}" sibTransId="{9FDAF17A-DCB5-4993-8AD2-671592B1A4AA}"/>
    <dgm:cxn modelId="{704B51FF-6655-4D7B-B385-AAEF1B6D6752}" type="presOf" srcId="{4C1D6395-0509-4323-A64B-9A1A37FB4825}" destId="{07171322-3E7B-4F89-B417-84AB8055F4BA}" srcOrd="0" destOrd="0" presId="urn:microsoft.com/office/officeart/2018/2/layout/IconLabelDescriptionList"/>
    <dgm:cxn modelId="{D4208704-5F50-40DF-9285-6E7C351BDBDE}" type="presParOf" srcId="{4902BDF5-FDB9-453D-BB48-71E9EA695797}" destId="{B221B513-0E9B-4B46-A17A-3FBDFB9A4B16}" srcOrd="0" destOrd="0" presId="urn:microsoft.com/office/officeart/2018/2/layout/IconLabelDescriptionList"/>
    <dgm:cxn modelId="{C34FE61A-C2A5-4FED-B930-7C82A0EEDD5E}" type="presParOf" srcId="{B221B513-0E9B-4B46-A17A-3FBDFB9A4B16}" destId="{8D9ED555-C8CF-4D1B-8766-35CC7B8BDB08}" srcOrd="0" destOrd="0" presId="urn:microsoft.com/office/officeart/2018/2/layout/IconLabelDescriptionList"/>
    <dgm:cxn modelId="{856917BC-A720-433E-A4BB-3896443FFE38}" type="presParOf" srcId="{B221B513-0E9B-4B46-A17A-3FBDFB9A4B16}" destId="{8B898D8D-7D54-45A0-B2D1-E0BC68837DBE}" srcOrd="1" destOrd="0" presId="urn:microsoft.com/office/officeart/2018/2/layout/IconLabelDescriptionList"/>
    <dgm:cxn modelId="{8CC0972E-E30B-49F2-8C75-18FBC3B353A3}" type="presParOf" srcId="{B221B513-0E9B-4B46-A17A-3FBDFB9A4B16}" destId="{B32CF81F-F545-45F9-BA86-D2577D9BB0A4}" srcOrd="2" destOrd="0" presId="urn:microsoft.com/office/officeart/2018/2/layout/IconLabelDescriptionList"/>
    <dgm:cxn modelId="{FA67D375-7276-4F4E-9241-4D28C2B7163B}" type="presParOf" srcId="{B221B513-0E9B-4B46-A17A-3FBDFB9A4B16}" destId="{0A6957D1-B3D3-4F15-9E7A-43BD649534F5}" srcOrd="3" destOrd="0" presId="urn:microsoft.com/office/officeart/2018/2/layout/IconLabelDescriptionList"/>
    <dgm:cxn modelId="{7662DE95-988A-48D5-B686-9B0E97A3DFE3}" type="presParOf" srcId="{B221B513-0E9B-4B46-A17A-3FBDFB9A4B16}" destId="{93AD70AB-4437-4309-A90E-467C0BF93A78}" srcOrd="4" destOrd="0" presId="urn:microsoft.com/office/officeart/2018/2/layout/IconLabelDescriptionList"/>
    <dgm:cxn modelId="{7A927C87-DEB9-4A95-AE25-15202E327B1E}" type="presParOf" srcId="{4902BDF5-FDB9-453D-BB48-71E9EA695797}" destId="{3D4C6D4C-3256-4564-9965-0F69A3F0A225}" srcOrd="1" destOrd="0" presId="urn:microsoft.com/office/officeart/2018/2/layout/IconLabelDescriptionList"/>
    <dgm:cxn modelId="{AFB95EFA-5E76-4BAC-A060-659349839C37}" type="presParOf" srcId="{4902BDF5-FDB9-453D-BB48-71E9EA695797}" destId="{E0A3B875-D7FA-4684-88FC-057176CF6F59}" srcOrd="2" destOrd="0" presId="urn:microsoft.com/office/officeart/2018/2/layout/IconLabelDescriptionList"/>
    <dgm:cxn modelId="{1DDD064C-4503-484E-BEB9-09CD4830ECB5}" type="presParOf" srcId="{E0A3B875-D7FA-4684-88FC-057176CF6F59}" destId="{4E9AFD13-9D7C-439E-81D5-31C0DE35857A}" srcOrd="0" destOrd="0" presId="urn:microsoft.com/office/officeart/2018/2/layout/IconLabelDescriptionList"/>
    <dgm:cxn modelId="{BCA62BB8-CC73-4490-86AC-5BB414F2F133}" type="presParOf" srcId="{E0A3B875-D7FA-4684-88FC-057176CF6F59}" destId="{A4ACC650-B6FD-4431-B37F-1861A0E853AC}" srcOrd="1" destOrd="0" presId="urn:microsoft.com/office/officeart/2018/2/layout/IconLabelDescriptionList"/>
    <dgm:cxn modelId="{66333311-7E3A-41EB-9729-8CBD39FEBCE4}" type="presParOf" srcId="{E0A3B875-D7FA-4684-88FC-057176CF6F59}" destId="{07171322-3E7B-4F89-B417-84AB8055F4BA}" srcOrd="2" destOrd="0" presId="urn:microsoft.com/office/officeart/2018/2/layout/IconLabelDescriptionList"/>
    <dgm:cxn modelId="{7A010FAA-3226-42B6-86A5-D8F67083E2DC}" type="presParOf" srcId="{E0A3B875-D7FA-4684-88FC-057176CF6F59}" destId="{62D014D8-4296-47CC-BD84-5D06FFEE88F2}" srcOrd="3" destOrd="0" presId="urn:microsoft.com/office/officeart/2018/2/layout/IconLabelDescriptionList"/>
    <dgm:cxn modelId="{924B7301-72F4-4B2F-B5BA-CAD1BDCAD129}" type="presParOf" srcId="{E0A3B875-D7FA-4684-88FC-057176CF6F59}" destId="{413FD591-D1A6-467F-BDA2-79D2B7B7E0FF}" srcOrd="4" destOrd="0" presId="urn:microsoft.com/office/officeart/2018/2/layout/IconLabelDescriptionList"/>
    <dgm:cxn modelId="{61EE373A-D44D-4597-8F8B-8663592637BF}" type="presParOf" srcId="{4902BDF5-FDB9-453D-BB48-71E9EA695797}" destId="{0E401B0B-19F5-42A9-871A-E2E948B6C024}" srcOrd="3" destOrd="0" presId="urn:microsoft.com/office/officeart/2018/2/layout/IconLabelDescriptionList"/>
    <dgm:cxn modelId="{89955377-0F21-4891-AB3B-5CAE5CE099E7}" type="presParOf" srcId="{4902BDF5-FDB9-453D-BB48-71E9EA695797}" destId="{4DB9400D-68F9-4ADD-AFD7-2FADDB2D9E6E}" srcOrd="4" destOrd="0" presId="urn:microsoft.com/office/officeart/2018/2/layout/IconLabelDescriptionList"/>
    <dgm:cxn modelId="{A08A0D02-A340-4C26-BF19-78A5343E28E8}" type="presParOf" srcId="{4DB9400D-68F9-4ADD-AFD7-2FADDB2D9E6E}" destId="{FD550776-1449-4744-9BD9-936748456478}" srcOrd="0" destOrd="0" presId="urn:microsoft.com/office/officeart/2018/2/layout/IconLabelDescriptionList"/>
    <dgm:cxn modelId="{86455860-1D6E-4E96-B595-CF2F83B42054}" type="presParOf" srcId="{4DB9400D-68F9-4ADD-AFD7-2FADDB2D9E6E}" destId="{F1A63A45-5CE0-4566-9A38-87FA93E74CC5}" srcOrd="1" destOrd="0" presId="urn:microsoft.com/office/officeart/2018/2/layout/IconLabelDescriptionList"/>
    <dgm:cxn modelId="{B2A2D41A-2ADD-4ABC-B56F-EC659D1FF64A}" type="presParOf" srcId="{4DB9400D-68F9-4ADD-AFD7-2FADDB2D9E6E}" destId="{E5B31F79-0250-4E5E-9E9E-2BAF914B740E}" srcOrd="2" destOrd="0" presId="urn:microsoft.com/office/officeart/2018/2/layout/IconLabelDescriptionList"/>
    <dgm:cxn modelId="{39C63D81-21B4-4B0D-96F5-E967FB09900B}" type="presParOf" srcId="{4DB9400D-68F9-4ADD-AFD7-2FADDB2D9E6E}" destId="{750AC89B-3993-43C6-94C8-76FDDDD7877F}" srcOrd="3" destOrd="0" presId="urn:microsoft.com/office/officeart/2018/2/layout/IconLabelDescriptionList"/>
    <dgm:cxn modelId="{4803ED3B-7589-413F-9B4E-17FF9F99E735}" type="presParOf" srcId="{4DB9400D-68F9-4ADD-AFD7-2FADDB2D9E6E}" destId="{B72AF208-C968-443B-A21F-08948FA3239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81225-BFBF-4847-AAE2-DED2EE78CD8A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047789-06A5-4266-89F0-2E771CFEB7B6}">
      <dgm:prSet/>
      <dgm:spPr/>
      <dgm:t>
        <a:bodyPr/>
        <a:lstStyle/>
        <a:p>
          <a:r>
            <a:rPr lang="en-US" b="1"/>
            <a:t>Extract</a:t>
          </a:r>
          <a:r>
            <a:rPr lang="en-US"/>
            <a:t>:</a:t>
          </a:r>
        </a:p>
      </dgm:t>
    </dgm:pt>
    <dgm:pt modelId="{46854090-6681-4403-BD0C-E9EF07B5B595}" type="parTrans" cxnId="{3948076E-BC8E-4950-AB34-38CB51BDAC2A}">
      <dgm:prSet/>
      <dgm:spPr/>
      <dgm:t>
        <a:bodyPr/>
        <a:lstStyle/>
        <a:p>
          <a:endParaRPr lang="en-US"/>
        </a:p>
      </dgm:t>
    </dgm:pt>
    <dgm:pt modelId="{6A8D27D8-AE06-4CDB-A4FA-889A5B32CD16}" type="sibTrans" cxnId="{3948076E-BC8E-4950-AB34-38CB51BDAC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97CEEA-1227-498B-B169-B73A6E455E15}">
      <dgm:prSet/>
      <dgm:spPr/>
      <dgm:t>
        <a:bodyPr/>
        <a:lstStyle/>
        <a:p>
          <a:r>
            <a:rPr lang="en-US"/>
            <a:t>Public datasets in CSV format.</a:t>
          </a:r>
        </a:p>
      </dgm:t>
    </dgm:pt>
    <dgm:pt modelId="{223BB62D-7F35-4AD8-AC5D-EA610C0AC00C}" type="parTrans" cxnId="{CEABC965-DF46-43B7-A99F-2B12D152802A}">
      <dgm:prSet/>
      <dgm:spPr/>
      <dgm:t>
        <a:bodyPr/>
        <a:lstStyle/>
        <a:p>
          <a:endParaRPr lang="en-US"/>
        </a:p>
      </dgm:t>
    </dgm:pt>
    <dgm:pt modelId="{C6E378D5-A691-4E02-97B0-44509217BC3C}" type="sibTrans" cxnId="{CEABC965-DF46-43B7-A99F-2B12D152802A}">
      <dgm:prSet/>
      <dgm:spPr/>
      <dgm:t>
        <a:bodyPr/>
        <a:lstStyle/>
        <a:p>
          <a:endParaRPr lang="en-US"/>
        </a:p>
      </dgm:t>
    </dgm:pt>
    <dgm:pt modelId="{070552AD-E3F3-4428-BE4B-A4D6FCD153FF}">
      <dgm:prSet/>
      <dgm:spPr/>
      <dgm:t>
        <a:bodyPr/>
        <a:lstStyle/>
        <a:p>
          <a:r>
            <a:rPr lang="en-US" b="1"/>
            <a:t>Transform</a:t>
          </a:r>
          <a:r>
            <a:rPr lang="en-US"/>
            <a:t>:</a:t>
          </a:r>
        </a:p>
      </dgm:t>
    </dgm:pt>
    <dgm:pt modelId="{C1B27C8E-CC21-4499-A80E-1FE54ACA9D1F}" type="parTrans" cxnId="{55E873C6-DE0B-4543-8B43-FA1633FE21D6}">
      <dgm:prSet/>
      <dgm:spPr/>
      <dgm:t>
        <a:bodyPr/>
        <a:lstStyle/>
        <a:p>
          <a:endParaRPr lang="en-US"/>
        </a:p>
      </dgm:t>
    </dgm:pt>
    <dgm:pt modelId="{0719D9F1-7083-48BC-AEEB-7C5182D9310B}" type="sibTrans" cxnId="{55E873C6-DE0B-4543-8B43-FA1633FE21D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4A47DDC-9D6E-44B3-B9C1-1CA77CECE66F}">
      <dgm:prSet/>
      <dgm:spPr/>
      <dgm:t>
        <a:bodyPr/>
        <a:lstStyle/>
        <a:p>
          <a:r>
            <a:rPr lang="en-US"/>
            <a:t>Standardized column names.</a:t>
          </a:r>
        </a:p>
      </dgm:t>
    </dgm:pt>
    <dgm:pt modelId="{FB8DAA34-2A2E-4260-AC99-BBE03626D75B}" type="parTrans" cxnId="{2390FA6F-B618-4247-A6F0-771F445AB34B}">
      <dgm:prSet/>
      <dgm:spPr/>
      <dgm:t>
        <a:bodyPr/>
        <a:lstStyle/>
        <a:p>
          <a:endParaRPr lang="en-US"/>
        </a:p>
      </dgm:t>
    </dgm:pt>
    <dgm:pt modelId="{09AAEBE4-96D6-4727-A57C-C187F0A36B7A}" type="sibTrans" cxnId="{2390FA6F-B618-4247-A6F0-771F445AB34B}">
      <dgm:prSet/>
      <dgm:spPr/>
      <dgm:t>
        <a:bodyPr/>
        <a:lstStyle/>
        <a:p>
          <a:endParaRPr lang="en-US"/>
        </a:p>
      </dgm:t>
    </dgm:pt>
    <dgm:pt modelId="{939D1E28-CB2D-4FD8-9762-7EF384D13883}">
      <dgm:prSet/>
      <dgm:spPr/>
      <dgm:t>
        <a:bodyPr/>
        <a:lstStyle/>
        <a:p>
          <a:r>
            <a:rPr lang="en-US"/>
            <a:t>Addressed missing values.</a:t>
          </a:r>
        </a:p>
      </dgm:t>
    </dgm:pt>
    <dgm:pt modelId="{8779B516-5250-4D68-8509-97FC124D7DD1}" type="parTrans" cxnId="{4DC8C64D-56F8-4076-9F98-0F76905F0674}">
      <dgm:prSet/>
      <dgm:spPr/>
      <dgm:t>
        <a:bodyPr/>
        <a:lstStyle/>
        <a:p>
          <a:endParaRPr lang="en-US"/>
        </a:p>
      </dgm:t>
    </dgm:pt>
    <dgm:pt modelId="{267E35F7-DD02-4DC6-A842-FDB3335C5577}" type="sibTrans" cxnId="{4DC8C64D-56F8-4076-9F98-0F76905F0674}">
      <dgm:prSet/>
      <dgm:spPr/>
      <dgm:t>
        <a:bodyPr/>
        <a:lstStyle/>
        <a:p>
          <a:endParaRPr lang="en-US"/>
        </a:p>
      </dgm:t>
    </dgm:pt>
    <dgm:pt modelId="{1BC3AE63-0201-4BAC-BFB6-6ADB94C5C337}">
      <dgm:prSet/>
      <dgm:spPr/>
      <dgm:t>
        <a:bodyPr/>
        <a:lstStyle/>
        <a:p>
          <a:r>
            <a:rPr lang="en-US"/>
            <a:t>Merged data on county fields.</a:t>
          </a:r>
        </a:p>
      </dgm:t>
    </dgm:pt>
    <dgm:pt modelId="{811CF028-B99D-4CF6-829F-0FD7A4454A4F}" type="parTrans" cxnId="{272829B0-40E1-4755-8267-50253DA632D4}">
      <dgm:prSet/>
      <dgm:spPr/>
      <dgm:t>
        <a:bodyPr/>
        <a:lstStyle/>
        <a:p>
          <a:endParaRPr lang="en-US"/>
        </a:p>
      </dgm:t>
    </dgm:pt>
    <dgm:pt modelId="{2DE2A505-D093-46C3-BA69-4F9B275BFB00}" type="sibTrans" cxnId="{272829B0-40E1-4755-8267-50253DA632D4}">
      <dgm:prSet/>
      <dgm:spPr/>
      <dgm:t>
        <a:bodyPr/>
        <a:lstStyle/>
        <a:p>
          <a:endParaRPr lang="en-US"/>
        </a:p>
      </dgm:t>
    </dgm:pt>
    <dgm:pt modelId="{29D256AF-E41B-46EA-ADA1-35299E5F22FC}">
      <dgm:prSet/>
      <dgm:spPr/>
      <dgm:t>
        <a:bodyPr/>
        <a:lstStyle/>
        <a:p>
          <a:r>
            <a:rPr lang="en-US"/>
            <a:t>Feature Engineering: Created population density categories.</a:t>
          </a:r>
        </a:p>
      </dgm:t>
    </dgm:pt>
    <dgm:pt modelId="{EFC0C0E3-5265-4EC3-8151-9EBB723CDF42}" type="parTrans" cxnId="{DFDB58C2-CC71-4EF5-9404-98542A0B68CF}">
      <dgm:prSet/>
      <dgm:spPr/>
      <dgm:t>
        <a:bodyPr/>
        <a:lstStyle/>
        <a:p>
          <a:endParaRPr lang="en-US"/>
        </a:p>
      </dgm:t>
    </dgm:pt>
    <dgm:pt modelId="{362FC96E-6ECB-4008-92DE-31C5B06B3BEE}" type="sibTrans" cxnId="{DFDB58C2-CC71-4EF5-9404-98542A0B68CF}">
      <dgm:prSet/>
      <dgm:spPr/>
      <dgm:t>
        <a:bodyPr/>
        <a:lstStyle/>
        <a:p>
          <a:endParaRPr lang="en-US"/>
        </a:p>
      </dgm:t>
    </dgm:pt>
    <dgm:pt modelId="{E8037940-A3DE-4FEC-8CC3-8B9F6B5E7427}">
      <dgm:prSet/>
      <dgm:spPr/>
      <dgm:t>
        <a:bodyPr/>
        <a:lstStyle/>
        <a:p>
          <a:r>
            <a:rPr lang="en-US" b="1"/>
            <a:t>Load</a:t>
          </a:r>
          <a:r>
            <a:rPr lang="en-US"/>
            <a:t>:</a:t>
          </a:r>
        </a:p>
      </dgm:t>
    </dgm:pt>
    <dgm:pt modelId="{B833635B-8634-446D-91D3-E666FA4E5382}" type="parTrans" cxnId="{1BE0AD99-B8B2-4698-9F3A-D1D01C00DC84}">
      <dgm:prSet/>
      <dgm:spPr/>
      <dgm:t>
        <a:bodyPr/>
        <a:lstStyle/>
        <a:p>
          <a:endParaRPr lang="en-US"/>
        </a:p>
      </dgm:t>
    </dgm:pt>
    <dgm:pt modelId="{D8FB7360-8270-4B33-9EF8-1843C940651B}" type="sibTrans" cxnId="{1BE0AD99-B8B2-4698-9F3A-D1D01C00DC8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E4D126E-7B4C-4D03-870F-1468A0DA9C80}">
      <dgm:prSet/>
      <dgm:spPr/>
      <dgm:t>
        <a:bodyPr/>
        <a:lstStyle/>
        <a:p>
          <a:r>
            <a:rPr lang="en-US"/>
            <a:t>Stored data in SQLite database using SQLAlchemy.</a:t>
          </a:r>
        </a:p>
      </dgm:t>
    </dgm:pt>
    <dgm:pt modelId="{6508676A-D211-4B8C-AA52-7F433B6B86CA}" type="parTrans" cxnId="{8F848E2F-3C16-415A-89C7-35DA60BCE7A6}">
      <dgm:prSet/>
      <dgm:spPr/>
      <dgm:t>
        <a:bodyPr/>
        <a:lstStyle/>
        <a:p>
          <a:endParaRPr lang="en-US"/>
        </a:p>
      </dgm:t>
    </dgm:pt>
    <dgm:pt modelId="{F9C2AF2E-3539-495B-B10D-5FC12D001468}" type="sibTrans" cxnId="{8F848E2F-3C16-415A-89C7-35DA60BCE7A6}">
      <dgm:prSet/>
      <dgm:spPr/>
      <dgm:t>
        <a:bodyPr/>
        <a:lstStyle/>
        <a:p>
          <a:endParaRPr lang="en-US"/>
        </a:p>
      </dgm:t>
    </dgm:pt>
    <dgm:pt modelId="{75B2FBC6-594A-4018-B799-E7FB0CA37481}" type="pres">
      <dgm:prSet presAssocID="{2B681225-BFBF-4847-AAE2-DED2EE78CD8A}" presName="Name0" presStyleCnt="0">
        <dgm:presLayoutVars>
          <dgm:animLvl val="lvl"/>
          <dgm:resizeHandles val="exact"/>
        </dgm:presLayoutVars>
      </dgm:prSet>
      <dgm:spPr/>
    </dgm:pt>
    <dgm:pt modelId="{B10DF6FE-DCD0-4505-BAAD-8D755347970C}" type="pres">
      <dgm:prSet presAssocID="{C8047789-06A5-4266-89F0-2E771CFEB7B6}" presName="compositeNode" presStyleCnt="0">
        <dgm:presLayoutVars>
          <dgm:bulletEnabled val="1"/>
        </dgm:presLayoutVars>
      </dgm:prSet>
      <dgm:spPr/>
    </dgm:pt>
    <dgm:pt modelId="{229C2720-59E8-4830-A95C-71BEE216E2E3}" type="pres">
      <dgm:prSet presAssocID="{C8047789-06A5-4266-89F0-2E771CFEB7B6}" presName="bgRect" presStyleLbl="bgAccFollowNode1" presStyleIdx="0" presStyleCnt="3"/>
      <dgm:spPr/>
    </dgm:pt>
    <dgm:pt modelId="{F5475B96-444D-49A7-8CFF-32650CA51EA3}" type="pres">
      <dgm:prSet presAssocID="{6A8D27D8-AE06-4CDB-A4FA-889A5B32CD1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1D0B1E9-FF4F-43AB-8395-1C52B29E1C4F}" type="pres">
      <dgm:prSet presAssocID="{C8047789-06A5-4266-89F0-2E771CFEB7B6}" presName="bottomLine" presStyleLbl="alignNode1" presStyleIdx="1" presStyleCnt="6">
        <dgm:presLayoutVars/>
      </dgm:prSet>
      <dgm:spPr/>
    </dgm:pt>
    <dgm:pt modelId="{B892CCEA-E36B-4012-9794-969BA8E6C0B1}" type="pres">
      <dgm:prSet presAssocID="{C8047789-06A5-4266-89F0-2E771CFEB7B6}" presName="nodeText" presStyleLbl="bgAccFollowNode1" presStyleIdx="0" presStyleCnt="3">
        <dgm:presLayoutVars>
          <dgm:bulletEnabled val="1"/>
        </dgm:presLayoutVars>
      </dgm:prSet>
      <dgm:spPr/>
    </dgm:pt>
    <dgm:pt modelId="{EBE4484D-651C-448A-BCAD-604396224F9D}" type="pres">
      <dgm:prSet presAssocID="{6A8D27D8-AE06-4CDB-A4FA-889A5B32CD16}" presName="sibTrans" presStyleCnt="0"/>
      <dgm:spPr/>
    </dgm:pt>
    <dgm:pt modelId="{3963BAF3-E6EF-4D10-8F1B-D99EE7083E1F}" type="pres">
      <dgm:prSet presAssocID="{070552AD-E3F3-4428-BE4B-A4D6FCD153FF}" presName="compositeNode" presStyleCnt="0">
        <dgm:presLayoutVars>
          <dgm:bulletEnabled val="1"/>
        </dgm:presLayoutVars>
      </dgm:prSet>
      <dgm:spPr/>
    </dgm:pt>
    <dgm:pt modelId="{738B5C8C-10E8-4A2D-9A7E-C113BA00D4C8}" type="pres">
      <dgm:prSet presAssocID="{070552AD-E3F3-4428-BE4B-A4D6FCD153FF}" presName="bgRect" presStyleLbl="bgAccFollowNode1" presStyleIdx="1" presStyleCnt="3"/>
      <dgm:spPr/>
    </dgm:pt>
    <dgm:pt modelId="{5ECC2381-A5F1-454C-A083-19737034C69A}" type="pres">
      <dgm:prSet presAssocID="{0719D9F1-7083-48BC-AEEB-7C5182D9310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0FACEC5-DDB8-4A24-AEDB-EC7DFFA343A0}" type="pres">
      <dgm:prSet presAssocID="{070552AD-E3F3-4428-BE4B-A4D6FCD153FF}" presName="bottomLine" presStyleLbl="alignNode1" presStyleIdx="3" presStyleCnt="6">
        <dgm:presLayoutVars/>
      </dgm:prSet>
      <dgm:spPr/>
    </dgm:pt>
    <dgm:pt modelId="{223BD9B2-5415-42AD-9828-DA946873BE17}" type="pres">
      <dgm:prSet presAssocID="{070552AD-E3F3-4428-BE4B-A4D6FCD153FF}" presName="nodeText" presStyleLbl="bgAccFollowNode1" presStyleIdx="1" presStyleCnt="3">
        <dgm:presLayoutVars>
          <dgm:bulletEnabled val="1"/>
        </dgm:presLayoutVars>
      </dgm:prSet>
      <dgm:spPr/>
    </dgm:pt>
    <dgm:pt modelId="{375AEA5F-843A-4369-9834-7811CFD7D4FE}" type="pres">
      <dgm:prSet presAssocID="{0719D9F1-7083-48BC-AEEB-7C5182D9310B}" presName="sibTrans" presStyleCnt="0"/>
      <dgm:spPr/>
    </dgm:pt>
    <dgm:pt modelId="{2A362C0C-2252-48FD-99EE-FAB64832C87D}" type="pres">
      <dgm:prSet presAssocID="{E8037940-A3DE-4FEC-8CC3-8B9F6B5E7427}" presName="compositeNode" presStyleCnt="0">
        <dgm:presLayoutVars>
          <dgm:bulletEnabled val="1"/>
        </dgm:presLayoutVars>
      </dgm:prSet>
      <dgm:spPr/>
    </dgm:pt>
    <dgm:pt modelId="{32B17A49-ACF0-4B81-BAF8-16433BA9E93A}" type="pres">
      <dgm:prSet presAssocID="{E8037940-A3DE-4FEC-8CC3-8B9F6B5E7427}" presName="bgRect" presStyleLbl="bgAccFollowNode1" presStyleIdx="2" presStyleCnt="3"/>
      <dgm:spPr/>
    </dgm:pt>
    <dgm:pt modelId="{96DA192C-4C89-49F9-8B88-83EAB3255539}" type="pres">
      <dgm:prSet presAssocID="{D8FB7360-8270-4B33-9EF8-1843C940651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2164D84-114E-40BB-892C-54C2D0C94970}" type="pres">
      <dgm:prSet presAssocID="{E8037940-A3DE-4FEC-8CC3-8B9F6B5E7427}" presName="bottomLine" presStyleLbl="alignNode1" presStyleIdx="5" presStyleCnt="6">
        <dgm:presLayoutVars/>
      </dgm:prSet>
      <dgm:spPr/>
    </dgm:pt>
    <dgm:pt modelId="{EDF214CD-25CD-47ED-8096-204BAAF66216}" type="pres">
      <dgm:prSet presAssocID="{E8037940-A3DE-4FEC-8CC3-8B9F6B5E742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520CD10-6DD5-4872-BA97-C51B0C766F0E}" type="presOf" srcId="{070552AD-E3F3-4428-BE4B-A4D6FCD153FF}" destId="{223BD9B2-5415-42AD-9828-DA946873BE17}" srcOrd="1" destOrd="0" presId="urn:microsoft.com/office/officeart/2016/7/layout/BasicLinearProcessNumbered"/>
    <dgm:cxn modelId="{999F3427-EE6F-49ED-99F9-1725FB93A42C}" type="presOf" srcId="{C4A47DDC-9D6E-44B3-B9C1-1CA77CECE66F}" destId="{223BD9B2-5415-42AD-9828-DA946873BE17}" srcOrd="0" destOrd="1" presId="urn:microsoft.com/office/officeart/2016/7/layout/BasicLinearProcessNumbered"/>
    <dgm:cxn modelId="{8F848E2F-3C16-415A-89C7-35DA60BCE7A6}" srcId="{E8037940-A3DE-4FEC-8CC3-8B9F6B5E7427}" destId="{BE4D126E-7B4C-4D03-870F-1468A0DA9C80}" srcOrd="0" destOrd="0" parTransId="{6508676A-D211-4B8C-AA52-7F433B6B86CA}" sibTransId="{F9C2AF2E-3539-495B-B10D-5FC12D001468}"/>
    <dgm:cxn modelId="{537D6B3E-776B-4484-A9A8-DE4A876F5397}" type="presOf" srcId="{E8037940-A3DE-4FEC-8CC3-8B9F6B5E7427}" destId="{32B17A49-ACF0-4B81-BAF8-16433BA9E93A}" srcOrd="0" destOrd="0" presId="urn:microsoft.com/office/officeart/2016/7/layout/BasicLinearProcessNumbered"/>
    <dgm:cxn modelId="{B1DD3461-5A04-4AFD-B1FC-D6CD02A6D464}" type="presOf" srcId="{0719D9F1-7083-48BC-AEEB-7C5182D9310B}" destId="{5ECC2381-A5F1-454C-A083-19737034C69A}" srcOrd="0" destOrd="0" presId="urn:microsoft.com/office/officeart/2016/7/layout/BasicLinearProcessNumbered"/>
    <dgm:cxn modelId="{CEABC965-DF46-43B7-A99F-2B12D152802A}" srcId="{C8047789-06A5-4266-89F0-2E771CFEB7B6}" destId="{BF97CEEA-1227-498B-B169-B73A6E455E15}" srcOrd="0" destOrd="0" parTransId="{223BB62D-7F35-4AD8-AC5D-EA610C0AC00C}" sibTransId="{C6E378D5-A691-4E02-97B0-44509217BC3C}"/>
    <dgm:cxn modelId="{B99E694C-5F2D-4118-A398-6B4FD8623E71}" type="presOf" srcId="{939D1E28-CB2D-4FD8-9762-7EF384D13883}" destId="{223BD9B2-5415-42AD-9828-DA946873BE17}" srcOrd="0" destOrd="2" presId="urn:microsoft.com/office/officeart/2016/7/layout/BasicLinearProcessNumbered"/>
    <dgm:cxn modelId="{4DC8C64D-56F8-4076-9F98-0F76905F0674}" srcId="{070552AD-E3F3-4428-BE4B-A4D6FCD153FF}" destId="{939D1E28-CB2D-4FD8-9762-7EF384D13883}" srcOrd="1" destOrd="0" parTransId="{8779B516-5250-4D68-8509-97FC124D7DD1}" sibTransId="{267E35F7-DD02-4DC6-A842-FDB3335C5577}"/>
    <dgm:cxn modelId="{C2D6034E-7BC3-4E64-81D6-2F05156AB58D}" type="presOf" srcId="{070552AD-E3F3-4428-BE4B-A4D6FCD153FF}" destId="{738B5C8C-10E8-4A2D-9A7E-C113BA00D4C8}" srcOrd="0" destOrd="0" presId="urn:microsoft.com/office/officeart/2016/7/layout/BasicLinearProcessNumbered"/>
    <dgm:cxn modelId="{3948076E-BC8E-4950-AB34-38CB51BDAC2A}" srcId="{2B681225-BFBF-4847-AAE2-DED2EE78CD8A}" destId="{C8047789-06A5-4266-89F0-2E771CFEB7B6}" srcOrd="0" destOrd="0" parTransId="{46854090-6681-4403-BD0C-E9EF07B5B595}" sibTransId="{6A8D27D8-AE06-4CDB-A4FA-889A5B32CD16}"/>
    <dgm:cxn modelId="{6147E84E-DCBB-4D30-BC7C-EF665EF2F67D}" type="presOf" srcId="{C8047789-06A5-4266-89F0-2E771CFEB7B6}" destId="{229C2720-59E8-4830-A95C-71BEE216E2E3}" srcOrd="0" destOrd="0" presId="urn:microsoft.com/office/officeart/2016/7/layout/BasicLinearProcessNumbered"/>
    <dgm:cxn modelId="{2390FA6F-B618-4247-A6F0-771F445AB34B}" srcId="{070552AD-E3F3-4428-BE4B-A4D6FCD153FF}" destId="{C4A47DDC-9D6E-44B3-B9C1-1CA77CECE66F}" srcOrd="0" destOrd="0" parTransId="{FB8DAA34-2A2E-4260-AC99-BBE03626D75B}" sibTransId="{09AAEBE4-96D6-4727-A57C-C187F0A36B7A}"/>
    <dgm:cxn modelId="{ED37967F-775D-430A-95CC-B0DF2061B294}" type="presOf" srcId="{2B681225-BFBF-4847-AAE2-DED2EE78CD8A}" destId="{75B2FBC6-594A-4018-B799-E7FB0CA37481}" srcOrd="0" destOrd="0" presId="urn:microsoft.com/office/officeart/2016/7/layout/BasicLinearProcessNumbered"/>
    <dgm:cxn modelId="{BB50C884-047C-4B18-8CB2-A91A4CC006A5}" type="presOf" srcId="{1BC3AE63-0201-4BAC-BFB6-6ADB94C5C337}" destId="{223BD9B2-5415-42AD-9828-DA946873BE17}" srcOrd="0" destOrd="3" presId="urn:microsoft.com/office/officeart/2016/7/layout/BasicLinearProcessNumbered"/>
    <dgm:cxn modelId="{B024B892-2E3A-41D2-AF2B-00A8EC6DFF69}" type="presOf" srcId="{BE4D126E-7B4C-4D03-870F-1468A0DA9C80}" destId="{EDF214CD-25CD-47ED-8096-204BAAF66216}" srcOrd="0" destOrd="1" presId="urn:microsoft.com/office/officeart/2016/7/layout/BasicLinearProcessNumbered"/>
    <dgm:cxn modelId="{826B4994-EDED-4C5A-9114-DAE518CC06D2}" type="presOf" srcId="{D8FB7360-8270-4B33-9EF8-1843C940651B}" destId="{96DA192C-4C89-49F9-8B88-83EAB3255539}" srcOrd="0" destOrd="0" presId="urn:microsoft.com/office/officeart/2016/7/layout/BasicLinearProcessNumbered"/>
    <dgm:cxn modelId="{1BE0AD99-B8B2-4698-9F3A-D1D01C00DC84}" srcId="{2B681225-BFBF-4847-AAE2-DED2EE78CD8A}" destId="{E8037940-A3DE-4FEC-8CC3-8B9F6B5E7427}" srcOrd="2" destOrd="0" parTransId="{B833635B-8634-446D-91D3-E666FA4E5382}" sibTransId="{D8FB7360-8270-4B33-9EF8-1843C940651B}"/>
    <dgm:cxn modelId="{4ABEDDA1-05FD-4421-BC91-6B74C96F2BD6}" type="presOf" srcId="{BF97CEEA-1227-498B-B169-B73A6E455E15}" destId="{B892CCEA-E36B-4012-9794-969BA8E6C0B1}" srcOrd="0" destOrd="1" presId="urn:microsoft.com/office/officeart/2016/7/layout/BasicLinearProcessNumbered"/>
    <dgm:cxn modelId="{074BECA3-9EF7-4C7A-BCFC-8711817CF795}" type="presOf" srcId="{6A8D27D8-AE06-4CDB-A4FA-889A5B32CD16}" destId="{F5475B96-444D-49A7-8CFF-32650CA51EA3}" srcOrd="0" destOrd="0" presId="urn:microsoft.com/office/officeart/2016/7/layout/BasicLinearProcessNumbered"/>
    <dgm:cxn modelId="{86E2D2A4-90B4-48BB-B0AF-D96F98B82282}" type="presOf" srcId="{29D256AF-E41B-46EA-ADA1-35299E5F22FC}" destId="{223BD9B2-5415-42AD-9828-DA946873BE17}" srcOrd="0" destOrd="4" presId="urn:microsoft.com/office/officeart/2016/7/layout/BasicLinearProcessNumbered"/>
    <dgm:cxn modelId="{272829B0-40E1-4755-8267-50253DA632D4}" srcId="{070552AD-E3F3-4428-BE4B-A4D6FCD153FF}" destId="{1BC3AE63-0201-4BAC-BFB6-6ADB94C5C337}" srcOrd="2" destOrd="0" parTransId="{811CF028-B99D-4CF6-829F-0FD7A4454A4F}" sibTransId="{2DE2A505-D093-46C3-BA69-4F9B275BFB00}"/>
    <dgm:cxn modelId="{DFDB58C2-CC71-4EF5-9404-98542A0B68CF}" srcId="{070552AD-E3F3-4428-BE4B-A4D6FCD153FF}" destId="{29D256AF-E41B-46EA-ADA1-35299E5F22FC}" srcOrd="3" destOrd="0" parTransId="{EFC0C0E3-5265-4EC3-8151-9EBB723CDF42}" sibTransId="{362FC96E-6ECB-4008-92DE-31C5B06B3BEE}"/>
    <dgm:cxn modelId="{55E873C6-DE0B-4543-8B43-FA1633FE21D6}" srcId="{2B681225-BFBF-4847-AAE2-DED2EE78CD8A}" destId="{070552AD-E3F3-4428-BE4B-A4D6FCD153FF}" srcOrd="1" destOrd="0" parTransId="{C1B27C8E-CC21-4499-A80E-1FE54ACA9D1F}" sibTransId="{0719D9F1-7083-48BC-AEEB-7C5182D9310B}"/>
    <dgm:cxn modelId="{85B049DC-8E8C-404C-B141-3E595ACB2E72}" type="presOf" srcId="{E8037940-A3DE-4FEC-8CC3-8B9F6B5E7427}" destId="{EDF214CD-25CD-47ED-8096-204BAAF66216}" srcOrd="1" destOrd="0" presId="urn:microsoft.com/office/officeart/2016/7/layout/BasicLinearProcessNumbered"/>
    <dgm:cxn modelId="{F52C1CFC-6CCB-4D57-92E0-15051D3A2534}" type="presOf" srcId="{C8047789-06A5-4266-89F0-2E771CFEB7B6}" destId="{B892CCEA-E36B-4012-9794-969BA8E6C0B1}" srcOrd="1" destOrd="0" presId="urn:microsoft.com/office/officeart/2016/7/layout/BasicLinearProcessNumbered"/>
    <dgm:cxn modelId="{EB653D0B-C132-45FF-8475-C6B60F3400DE}" type="presParOf" srcId="{75B2FBC6-594A-4018-B799-E7FB0CA37481}" destId="{B10DF6FE-DCD0-4505-BAAD-8D755347970C}" srcOrd="0" destOrd="0" presId="urn:microsoft.com/office/officeart/2016/7/layout/BasicLinearProcessNumbered"/>
    <dgm:cxn modelId="{500E2E69-D500-480D-BC6A-355BF4AFD5DC}" type="presParOf" srcId="{B10DF6FE-DCD0-4505-BAAD-8D755347970C}" destId="{229C2720-59E8-4830-A95C-71BEE216E2E3}" srcOrd="0" destOrd="0" presId="urn:microsoft.com/office/officeart/2016/7/layout/BasicLinearProcessNumbered"/>
    <dgm:cxn modelId="{2CB1FDAC-3F72-41AD-8A3B-0B421AA6C958}" type="presParOf" srcId="{B10DF6FE-DCD0-4505-BAAD-8D755347970C}" destId="{F5475B96-444D-49A7-8CFF-32650CA51EA3}" srcOrd="1" destOrd="0" presId="urn:microsoft.com/office/officeart/2016/7/layout/BasicLinearProcessNumbered"/>
    <dgm:cxn modelId="{708E13C8-2ADF-4437-9D8C-01118EB219AD}" type="presParOf" srcId="{B10DF6FE-DCD0-4505-BAAD-8D755347970C}" destId="{A1D0B1E9-FF4F-43AB-8395-1C52B29E1C4F}" srcOrd="2" destOrd="0" presId="urn:microsoft.com/office/officeart/2016/7/layout/BasicLinearProcessNumbered"/>
    <dgm:cxn modelId="{BD6200D5-B5A8-409D-A841-AD6D94A7EF47}" type="presParOf" srcId="{B10DF6FE-DCD0-4505-BAAD-8D755347970C}" destId="{B892CCEA-E36B-4012-9794-969BA8E6C0B1}" srcOrd="3" destOrd="0" presId="urn:microsoft.com/office/officeart/2016/7/layout/BasicLinearProcessNumbered"/>
    <dgm:cxn modelId="{A2CF6BC7-E9C7-409D-B304-E60200227649}" type="presParOf" srcId="{75B2FBC6-594A-4018-B799-E7FB0CA37481}" destId="{EBE4484D-651C-448A-BCAD-604396224F9D}" srcOrd="1" destOrd="0" presId="urn:microsoft.com/office/officeart/2016/7/layout/BasicLinearProcessNumbered"/>
    <dgm:cxn modelId="{BDCBC6CA-185A-4D09-8CD4-0CAA7DFD0105}" type="presParOf" srcId="{75B2FBC6-594A-4018-B799-E7FB0CA37481}" destId="{3963BAF3-E6EF-4D10-8F1B-D99EE7083E1F}" srcOrd="2" destOrd="0" presId="urn:microsoft.com/office/officeart/2016/7/layout/BasicLinearProcessNumbered"/>
    <dgm:cxn modelId="{4B768492-D2F9-45F2-B7C8-A08E4C6F6402}" type="presParOf" srcId="{3963BAF3-E6EF-4D10-8F1B-D99EE7083E1F}" destId="{738B5C8C-10E8-4A2D-9A7E-C113BA00D4C8}" srcOrd="0" destOrd="0" presId="urn:microsoft.com/office/officeart/2016/7/layout/BasicLinearProcessNumbered"/>
    <dgm:cxn modelId="{A4F076CA-5B04-4AAA-9A60-3B701206013E}" type="presParOf" srcId="{3963BAF3-E6EF-4D10-8F1B-D99EE7083E1F}" destId="{5ECC2381-A5F1-454C-A083-19737034C69A}" srcOrd="1" destOrd="0" presId="urn:microsoft.com/office/officeart/2016/7/layout/BasicLinearProcessNumbered"/>
    <dgm:cxn modelId="{D2DCB903-1480-4155-8467-2AFFF53E249F}" type="presParOf" srcId="{3963BAF3-E6EF-4D10-8F1B-D99EE7083E1F}" destId="{80FACEC5-DDB8-4A24-AEDB-EC7DFFA343A0}" srcOrd="2" destOrd="0" presId="urn:microsoft.com/office/officeart/2016/7/layout/BasicLinearProcessNumbered"/>
    <dgm:cxn modelId="{8D6938A4-5599-4B16-935E-584AEB3FDD2C}" type="presParOf" srcId="{3963BAF3-E6EF-4D10-8F1B-D99EE7083E1F}" destId="{223BD9B2-5415-42AD-9828-DA946873BE17}" srcOrd="3" destOrd="0" presId="urn:microsoft.com/office/officeart/2016/7/layout/BasicLinearProcessNumbered"/>
    <dgm:cxn modelId="{31B3068E-4F36-423F-9269-16FE93C9EF5E}" type="presParOf" srcId="{75B2FBC6-594A-4018-B799-E7FB0CA37481}" destId="{375AEA5F-843A-4369-9834-7811CFD7D4FE}" srcOrd="3" destOrd="0" presId="urn:microsoft.com/office/officeart/2016/7/layout/BasicLinearProcessNumbered"/>
    <dgm:cxn modelId="{EA3AD1D3-719B-4245-9D1A-278DC660C336}" type="presParOf" srcId="{75B2FBC6-594A-4018-B799-E7FB0CA37481}" destId="{2A362C0C-2252-48FD-99EE-FAB64832C87D}" srcOrd="4" destOrd="0" presId="urn:microsoft.com/office/officeart/2016/7/layout/BasicLinearProcessNumbered"/>
    <dgm:cxn modelId="{E5E14F55-7BE8-4596-B72D-609D30F5B156}" type="presParOf" srcId="{2A362C0C-2252-48FD-99EE-FAB64832C87D}" destId="{32B17A49-ACF0-4B81-BAF8-16433BA9E93A}" srcOrd="0" destOrd="0" presId="urn:microsoft.com/office/officeart/2016/7/layout/BasicLinearProcessNumbered"/>
    <dgm:cxn modelId="{B3F0899C-EEC4-4564-9BF7-52AAA9AB9235}" type="presParOf" srcId="{2A362C0C-2252-48FD-99EE-FAB64832C87D}" destId="{96DA192C-4C89-49F9-8B88-83EAB3255539}" srcOrd="1" destOrd="0" presId="urn:microsoft.com/office/officeart/2016/7/layout/BasicLinearProcessNumbered"/>
    <dgm:cxn modelId="{83AF2BF6-E267-4AD9-827D-BC0734F742E1}" type="presParOf" srcId="{2A362C0C-2252-48FD-99EE-FAB64832C87D}" destId="{E2164D84-114E-40BB-892C-54C2D0C94970}" srcOrd="2" destOrd="0" presId="urn:microsoft.com/office/officeart/2016/7/layout/BasicLinearProcessNumbered"/>
    <dgm:cxn modelId="{0AA09B14-8057-49A8-8CD7-3243688AF40B}" type="presParOf" srcId="{2A362C0C-2252-48FD-99EE-FAB64832C87D}" destId="{EDF214CD-25CD-47ED-8096-204BAAF662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173B1-D98E-4B57-BD45-FBC423ED752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A50BA2-8029-4A0E-8A12-56BCDA2198B4}">
      <dgm:prSet/>
      <dgm:spPr/>
      <dgm:t>
        <a:bodyPr/>
        <a:lstStyle/>
        <a:p>
          <a:pPr>
            <a:defRPr b="1"/>
          </a:pPr>
          <a:r>
            <a:rPr lang="en-US" b="1"/>
            <a:t>Data Privacy</a:t>
          </a:r>
          <a:r>
            <a:rPr lang="en-US"/>
            <a:t>:</a:t>
          </a:r>
        </a:p>
      </dgm:t>
    </dgm:pt>
    <dgm:pt modelId="{82AA6647-7D29-4A23-BC25-CE8627C501A8}" type="parTrans" cxnId="{7ADCA676-438F-46C0-88BA-A25C58B31952}">
      <dgm:prSet/>
      <dgm:spPr/>
      <dgm:t>
        <a:bodyPr/>
        <a:lstStyle/>
        <a:p>
          <a:endParaRPr lang="en-US"/>
        </a:p>
      </dgm:t>
    </dgm:pt>
    <dgm:pt modelId="{9A6B0675-343B-4E38-915B-AD63AD3A70F2}" type="sibTrans" cxnId="{7ADCA676-438F-46C0-88BA-A25C58B31952}">
      <dgm:prSet/>
      <dgm:spPr/>
      <dgm:t>
        <a:bodyPr/>
        <a:lstStyle/>
        <a:p>
          <a:endParaRPr lang="en-US"/>
        </a:p>
      </dgm:t>
    </dgm:pt>
    <dgm:pt modelId="{D16379F8-A966-43D3-AD8D-1DCEF3C58589}">
      <dgm:prSet/>
      <dgm:spPr/>
      <dgm:t>
        <a:bodyPr/>
        <a:lstStyle/>
        <a:p>
          <a:r>
            <a:rPr lang="en-US"/>
            <a:t>Public data, no PII, HIPAA-compliant.</a:t>
          </a:r>
        </a:p>
      </dgm:t>
    </dgm:pt>
    <dgm:pt modelId="{EFA71AC2-A386-419F-B3E6-4F71C432FA98}" type="parTrans" cxnId="{BC650251-70B8-4AF0-9F67-7CAAADFF1C41}">
      <dgm:prSet/>
      <dgm:spPr/>
      <dgm:t>
        <a:bodyPr/>
        <a:lstStyle/>
        <a:p>
          <a:endParaRPr lang="en-US"/>
        </a:p>
      </dgm:t>
    </dgm:pt>
    <dgm:pt modelId="{9D7D5E88-C317-4BA0-94B3-F1FE69C2C842}" type="sibTrans" cxnId="{BC650251-70B8-4AF0-9F67-7CAAADFF1C41}">
      <dgm:prSet/>
      <dgm:spPr/>
      <dgm:t>
        <a:bodyPr/>
        <a:lstStyle/>
        <a:p>
          <a:endParaRPr lang="en-US"/>
        </a:p>
      </dgm:t>
    </dgm:pt>
    <dgm:pt modelId="{D597EB7A-F4AA-4074-8380-4195A8DC59D1}">
      <dgm:prSet/>
      <dgm:spPr/>
      <dgm:t>
        <a:bodyPr/>
        <a:lstStyle/>
        <a:p>
          <a:pPr>
            <a:defRPr b="1"/>
          </a:pPr>
          <a:r>
            <a:rPr lang="en-US" b="1"/>
            <a:t>Bias Mitigation</a:t>
          </a:r>
          <a:r>
            <a:rPr lang="en-US"/>
            <a:t>:</a:t>
          </a:r>
        </a:p>
      </dgm:t>
    </dgm:pt>
    <dgm:pt modelId="{FC47606C-A921-4D70-9FE0-58D1AA2B1EF8}" type="parTrans" cxnId="{51ACE2A2-34A0-47AE-85DB-706DB19F82FC}">
      <dgm:prSet/>
      <dgm:spPr/>
      <dgm:t>
        <a:bodyPr/>
        <a:lstStyle/>
        <a:p>
          <a:endParaRPr lang="en-US"/>
        </a:p>
      </dgm:t>
    </dgm:pt>
    <dgm:pt modelId="{890F57B1-960C-4B64-A1C1-643F786DE811}" type="sibTrans" cxnId="{51ACE2A2-34A0-47AE-85DB-706DB19F82FC}">
      <dgm:prSet/>
      <dgm:spPr/>
      <dgm:t>
        <a:bodyPr/>
        <a:lstStyle/>
        <a:p>
          <a:endParaRPr lang="en-US"/>
        </a:p>
      </dgm:t>
    </dgm:pt>
    <dgm:pt modelId="{687D247D-B071-405A-8FB4-4D6835E85C58}">
      <dgm:prSet/>
      <dgm:spPr/>
      <dgm:t>
        <a:bodyPr/>
        <a:lstStyle/>
        <a:p>
          <a:r>
            <a:rPr lang="en-US"/>
            <a:t>Avoids reinforcing disparities.</a:t>
          </a:r>
        </a:p>
      </dgm:t>
    </dgm:pt>
    <dgm:pt modelId="{1B020AB8-D012-47A0-8DF2-708710BEB957}" type="parTrans" cxnId="{D1F0C836-276F-46F9-8F2C-052BF42C5B18}">
      <dgm:prSet/>
      <dgm:spPr/>
      <dgm:t>
        <a:bodyPr/>
        <a:lstStyle/>
        <a:p>
          <a:endParaRPr lang="en-US"/>
        </a:p>
      </dgm:t>
    </dgm:pt>
    <dgm:pt modelId="{449D20A0-C003-4127-9580-5719B1A91E48}" type="sibTrans" cxnId="{D1F0C836-276F-46F9-8F2C-052BF42C5B18}">
      <dgm:prSet/>
      <dgm:spPr/>
      <dgm:t>
        <a:bodyPr/>
        <a:lstStyle/>
        <a:p>
          <a:endParaRPr lang="en-US"/>
        </a:p>
      </dgm:t>
    </dgm:pt>
    <dgm:pt modelId="{1BB3501B-29DA-4CAC-8724-247C67F0A161}">
      <dgm:prSet/>
      <dgm:spPr/>
      <dgm:t>
        <a:bodyPr/>
        <a:lstStyle/>
        <a:p>
          <a:pPr>
            <a:defRPr b="1"/>
          </a:pPr>
          <a:r>
            <a:rPr lang="en-US" b="1"/>
            <a:t>Transparency</a:t>
          </a:r>
          <a:r>
            <a:rPr lang="en-US"/>
            <a:t>:</a:t>
          </a:r>
        </a:p>
      </dgm:t>
    </dgm:pt>
    <dgm:pt modelId="{424F38CF-8C3A-43FA-9F0D-4794B84BEA05}" type="parTrans" cxnId="{9B5CFCFC-EF9D-49DD-9293-D61275180DA1}">
      <dgm:prSet/>
      <dgm:spPr/>
      <dgm:t>
        <a:bodyPr/>
        <a:lstStyle/>
        <a:p>
          <a:endParaRPr lang="en-US"/>
        </a:p>
      </dgm:t>
    </dgm:pt>
    <dgm:pt modelId="{ECCD5E1A-5DA6-4C6E-B942-6DB11C1AEE08}" type="sibTrans" cxnId="{9B5CFCFC-EF9D-49DD-9293-D61275180DA1}">
      <dgm:prSet/>
      <dgm:spPr/>
      <dgm:t>
        <a:bodyPr/>
        <a:lstStyle/>
        <a:p>
          <a:endParaRPr lang="en-US"/>
        </a:p>
      </dgm:t>
    </dgm:pt>
    <dgm:pt modelId="{8DC75674-8F00-4922-BD58-C1A050A95EF1}">
      <dgm:prSet/>
      <dgm:spPr/>
      <dgm:t>
        <a:bodyPr/>
        <a:lstStyle/>
        <a:p>
          <a:r>
            <a:rPr lang="en-US"/>
            <a:t>Documented processes.</a:t>
          </a:r>
        </a:p>
      </dgm:t>
    </dgm:pt>
    <dgm:pt modelId="{1C07845A-608F-4E9C-93CE-D2E477DB95CE}" type="parTrans" cxnId="{49910A76-9DF0-40E4-9469-DCCAC5D48F89}">
      <dgm:prSet/>
      <dgm:spPr/>
      <dgm:t>
        <a:bodyPr/>
        <a:lstStyle/>
        <a:p>
          <a:endParaRPr lang="en-US"/>
        </a:p>
      </dgm:t>
    </dgm:pt>
    <dgm:pt modelId="{690CF9D3-759E-4D02-A390-771FC6EE2779}" type="sibTrans" cxnId="{49910A76-9DF0-40E4-9469-DCCAC5D48F89}">
      <dgm:prSet/>
      <dgm:spPr/>
      <dgm:t>
        <a:bodyPr/>
        <a:lstStyle/>
        <a:p>
          <a:endParaRPr lang="en-US"/>
        </a:p>
      </dgm:t>
    </dgm:pt>
    <dgm:pt modelId="{9F982E11-3376-4885-81CF-9D2F028B0177}">
      <dgm:prSet/>
      <dgm:spPr/>
      <dgm:t>
        <a:bodyPr/>
        <a:lstStyle/>
        <a:p>
          <a:pPr>
            <a:defRPr b="1"/>
          </a:pPr>
          <a:r>
            <a:rPr lang="en-US" b="1"/>
            <a:t>Usage Guidelines</a:t>
          </a:r>
          <a:r>
            <a:rPr lang="en-US"/>
            <a:t>:</a:t>
          </a:r>
        </a:p>
      </dgm:t>
    </dgm:pt>
    <dgm:pt modelId="{88015C4B-F7D2-4A20-9C15-1FCAF7260CBC}" type="parTrans" cxnId="{9B13B68D-4658-4319-AD40-27EBC4BD7E3C}">
      <dgm:prSet/>
      <dgm:spPr/>
      <dgm:t>
        <a:bodyPr/>
        <a:lstStyle/>
        <a:p>
          <a:endParaRPr lang="en-US"/>
        </a:p>
      </dgm:t>
    </dgm:pt>
    <dgm:pt modelId="{ABF41142-5EEB-43A7-91F6-9B1C9D76038D}" type="sibTrans" cxnId="{9B13B68D-4658-4319-AD40-27EBC4BD7E3C}">
      <dgm:prSet/>
      <dgm:spPr/>
      <dgm:t>
        <a:bodyPr/>
        <a:lstStyle/>
        <a:p>
          <a:endParaRPr lang="en-US"/>
        </a:p>
      </dgm:t>
    </dgm:pt>
    <dgm:pt modelId="{0E75826C-C656-4F64-B385-7E7AF83CCD2D}">
      <dgm:prSet/>
      <dgm:spPr/>
      <dgm:t>
        <a:bodyPr/>
        <a:lstStyle/>
        <a:p>
          <a:r>
            <a:rPr lang="en-US"/>
            <a:t>Informational insights only, not for medical decisions.</a:t>
          </a:r>
        </a:p>
      </dgm:t>
    </dgm:pt>
    <dgm:pt modelId="{30FA1809-7A49-4DBD-B42A-2D0AF8CDB405}" type="parTrans" cxnId="{B6591416-A438-41B8-B743-F71549F3C53B}">
      <dgm:prSet/>
      <dgm:spPr/>
      <dgm:t>
        <a:bodyPr/>
        <a:lstStyle/>
        <a:p>
          <a:endParaRPr lang="en-US"/>
        </a:p>
      </dgm:t>
    </dgm:pt>
    <dgm:pt modelId="{715CB0F0-8349-42A5-A3BD-09434DDE5220}" type="sibTrans" cxnId="{B6591416-A438-41B8-B743-F71549F3C53B}">
      <dgm:prSet/>
      <dgm:spPr/>
      <dgm:t>
        <a:bodyPr/>
        <a:lstStyle/>
        <a:p>
          <a:endParaRPr lang="en-US"/>
        </a:p>
      </dgm:t>
    </dgm:pt>
    <dgm:pt modelId="{80203348-D4D9-4631-BFD9-CF20CE9ACCBD}" type="pres">
      <dgm:prSet presAssocID="{E73173B1-D98E-4B57-BD45-FBC423ED752B}" presName="root" presStyleCnt="0">
        <dgm:presLayoutVars>
          <dgm:dir/>
          <dgm:resizeHandles val="exact"/>
        </dgm:presLayoutVars>
      </dgm:prSet>
      <dgm:spPr/>
    </dgm:pt>
    <dgm:pt modelId="{C77FBFD2-5640-4EE5-95F4-3018FE828835}" type="pres">
      <dgm:prSet presAssocID="{57A50BA2-8029-4A0E-8A12-56BCDA2198B4}" presName="compNode" presStyleCnt="0"/>
      <dgm:spPr/>
    </dgm:pt>
    <dgm:pt modelId="{9D690302-B57B-4EE3-8DBE-C7BB1546C09D}" type="pres">
      <dgm:prSet presAssocID="{57A50BA2-8029-4A0E-8A12-56BCDA2198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D8715D4-395E-4AE9-89A4-46B2E19AFCBF}" type="pres">
      <dgm:prSet presAssocID="{57A50BA2-8029-4A0E-8A12-56BCDA2198B4}" presName="iconSpace" presStyleCnt="0"/>
      <dgm:spPr/>
    </dgm:pt>
    <dgm:pt modelId="{8B409B78-8BDE-4D51-A2EA-B4ED5459455B}" type="pres">
      <dgm:prSet presAssocID="{57A50BA2-8029-4A0E-8A12-56BCDA2198B4}" presName="parTx" presStyleLbl="revTx" presStyleIdx="0" presStyleCnt="8">
        <dgm:presLayoutVars>
          <dgm:chMax val="0"/>
          <dgm:chPref val="0"/>
        </dgm:presLayoutVars>
      </dgm:prSet>
      <dgm:spPr/>
    </dgm:pt>
    <dgm:pt modelId="{40335622-4C36-430B-ABBA-92E74AB50B6D}" type="pres">
      <dgm:prSet presAssocID="{57A50BA2-8029-4A0E-8A12-56BCDA2198B4}" presName="txSpace" presStyleCnt="0"/>
      <dgm:spPr/>
    </dgm:pt>
    <dgm:pt modelId="{442329CE-4422-4E18-88AE-D6A45F6AAA5B}" type="pres">
      <dgm:prSet presAssocID="{57A50BA2-8029-4A0E-8A12-56BCDA2198B4}" presName="desTx" presStyleLbl="revTx" presStyleIdx="1" presStyleCnt="8">
        <dgm:presLayoutVars/>
      </dgm:prSet>
      <dgm:spPr/>
    </dgm:pt>
    <dgm:pt modelId="{7699964A-ADC1-4853-B938-5A05722F549E}" type="pres">
      <dgm:prSet presAssocID="{9A6B0675-343B-4E38-915B-AD63AD3A70F2}" presName="sibTrans" presStyleCnt="0"/>
      <dgm:spPr/>
    </dgm:pt>
    <dgm:pt modelId="{6128AC80-3F32-4719-8723-6729C2D2E0FC}" type="pres">
      <dgm:prSet presAssocID="{D597EB7A-F4AA-4074-8380-4195A8DC59D1}" presName="compNode" presStyleCnt="0"/>
      <dgm:spPr/>
    </dgm:pt>
    <dgm:pt modelId="{3BEC60A6-71C8-4C73-97B7-FD96F3703830}" type="pres">
      <dgm:prSet presAssocID="{D597EB7A-F4AA-4074-8380-4195A8DC59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B78CD87-C51F-47A9-9D10-BDA6B9A0A8AE}" type="pres">
      <dgm:prSet presAssocID="{D597EB7A-F4AA-4074-8380-4195A8DC59D1}" presName="iconSpace" presStyleCnt="0"/>
      <dgm:spPr/>
    </dgm:pt>
    <dgm:pt modelId="{263DA209-E638-407E-BF81-A0DE7A2E4114}" type="pres">
      <dgm:prSet presAssocID="{D597EB7A-F4AA-4074-8380-4195A8DC59D1}" presName="parTx" presStyleLbl="revTx" presStyleIdx="2" presStyleCnt="8">
        <dgm:presLayoutVars>
          <dgm:chMax val="0"/>
          <dgm:chPref val="0"/>
        </dgm:presLayoutVars>
      </dgm:prSet>
      <dgm:spPr/>
    </dgm:pt>
    <dgm:pt modelId="{75AB6C8A-B824-4E89-B50A-6461C25CED25}" type="pres">
      <dgm:prSet presAssocID="{D597EB7A-F4AA-4074-8380-4195A8DC59D1}" presName="txSpace" presStyleCnt="0"/>
      <dgm:spPr/>
    </dgm:pt>
    <dgm:pt modelId="{6CF45E10-E1D3-45BC-BA48-5D0DEE53D2C3}" type="pres">
      <dgm:prSet presAssocID="{D597EB7A-F4AA-4074-8380-4195A8DC59D1}" presName="desTx" presStyleLbl="revTx" presStyleIdx="3" presStyleCnt="8">
        <dgm:presLayoutVars/>
      </dgm:prSet>
      <dgm:spPr/>
    </dgm:pt>
    <dgm:pt modelId="{088C6AEF-5F60-484D-BCB2-7FE76778C2FB}" type="pres">
      <dgm:prSet presAssocID="{890F57B1-960C-4B64-A1C1-643F786DE811}" presName="sibTrans" presStyleCnt="0"/>
      <dgm:spPr/>
    </dgm:pt>
    <dgm:pt modelId="{F4541C2E-76C9-4BC5-AED1-6B1C6ABB1157}" type="pres">
      <dgm:prSet presAssocID="{1BB3501B-29DA-4CAC-8724-247C67F0A161}" presName="compNode" presStyleCnt="0"/>
      <dgm:spPr/>
    </dgm:pt>
    <dgm:pt modelId="{F7F13687-F9C2-45E1-B108-615B294E8423}" type="pres">
      <dgm:prSet presAssocID="{1BB3501B-29DA-4CAC-8724-247C67F0A1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AD61E2-3C36-4EFC-A5AB-46C0E6B56392}" type="pres">
      <dgm:prSet presAssocID="{1BB3501B-29DA-4CAC-8724-247C67F0A161}" presName="iconSpace" presStyleCnt="0"/>
      <dgm:spPr/>
    </dgm:pt>
    <dgm:pt modelId="{D7B961FC-15BF-4976-8EDA-5EF91B9542BD}" type="pres">
      <dgm:prSet presAssocID="{1BB3501B-29DA-4CAC-8724-247C67F0A161}" presName="parTx" presStyleLbl="revTx" presStyleIdx="4" presStyleCnt="8">
        <dgm:presLayoutVars>
          <dgm:chMax val="0"/>
          <dgm:chPref val="0"/>
        </dgm:presLayoutVars>
      </dgm:prSet>
      <dgm:spPr/>
    </dgm:pt>
    <dgm:pt modelId="{2EAB98A0-E8AF-4EDD-A756-318280CF2D4B}" type="pres">
      <dgm:prSet presAssocID="{1BB3501B-29DA-4CAC-8724-247C67F0A161}" presName="txSpace" presStyleCnt="0"/>
      <dgm:spPr/>
    </dgm:pt>
    <dgm:pt modelId="{F2F29841-E1E8-43D7-A71A-EDF498FCB41C}" type="pres">
      <dgm:prSet presAssocID="{1BB3501B-29DA-4CAC-8724-247C67F0A161}" presName="desTx" presStyleLbl="revTx" presStyleIdx="5" presStyleCnt="8">
        <dgm:presLayoutVars/>
      </dgm:prSet>
      <dgm:spPr/>
    </dgm:pt>
    <dgm:pt modelId="{9F444D96-6BB2-458F-8657-44BA4BA78840}" type="pres">
      <dgm:prSet presAssocID="{ECCD5E1A-5DA6-4C6E-B942-6DB11C1AEE08}" presName="sibTrans" presStyleCnt="0"/>
      <dgm:spPr/>
    </dgm:pt>
    <dgm:pt modelId="{07E7F079-C1A9-4555-AC4E-1FF164483E7F}" type="pres">
      <dgm:prSet presAssocID="{9F982E11-3376-4885-81CF-9D2F028B0177}" presName="compNode" presStyleCnt="0"/>
      <dgm:spPr/>
    </dgm:pt>
    <dgm:pt modelId="{55B77AE8-CE7C-4D80-B01B-2634587AD9F3}" type="pres">
      <dgm:prSet presAssocID="{9F982E11-3376-4885-81CF-9D2F028B01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1BEC3F8-A1B2-4757-B8E9-3AB4F9B132FD}" type="pres">
      <dgm:prSet presAssocID="{9F982E11-3376-4885-81CF-9D2F028B0177}" presName="iconSpace" presStyleCnt="0"/>
      <dgm:spPr/>
    </dgm:pt>
    <dgm:pt modelId="{424C75E8-67B9-4B88-9896-D8DBF9ABE3EC}" type="pres">
      <dgm:prSet presAssocID="{9F982E11-3376-4885-81CF-9D2F028B0177}" presName="parTx" presStyleLbl="revTx" presStyleIdx="6" presStyleCnt="8">
        <dgm:presLayoutVars>
          <dgm:chMax val="0"/>
          <dgm:chPref val="0"/>
        </dgm:presLayoutVars>
      </dgm:prSet>
      <dgm:spPr/>
    </dgm:pt>
    <dgm:pt modelId="{44108B3A-0467-4769-9AA7-979151CC2050}" type="pres">
      <dgm:prSet presAssocID="{9F982E11-3376-4885-81CF-9D2F028B0177}" presName="txSpace" presStyleCnt="0"/>
      <dgm:spPr/>
    </dgm:pt>
    <dgm:pt modelId="{46C1F0CC-8D34-40BF-AFF5-87E48A889CD6}" type="pres">
      <dgm:prSet presAssocID="{9F982E11-3376-4885-81CF-9D2F028B0177}" presName="desTx" presStyleLbl="revTx" presStyleIdx="7" presStyleCnt="8">
        <dgm:presLayoutVars/>
      </dgm:prSet>
      <dgm:spPr/>
    </dgm:pt>
  </dgm:ptLst>
  <dgm:cxnLst>
    <dgm:cxn modelId="{7FB8420C-B3E0-4EFF-AFBD-098F680C805A}" type="presOf" srcId="{E73173B1-D98E-4B57-BD45-FBC423ED752B}" destId="{80203348-D4D9-4631-BFD9-CF20CE9ACCBD}" srcOrd="0" destOrd="0" presId="urn:microsoft.com/office/officeart/2018/5/layout/CenteredIconLabelDescriptionList"/>
    <dgm:cxn modelId="{3A5FE415-68C8-4C03-8344-E75DDF4FA166}" type="presOf" srcId="{1BB3501B-29DA-4CAC-8724-247C67F0A161}" destId="{D7B961FC-15BF-4976-8EDA-5EF91B9542BD}" srcOrd="0" destOrd="0" presId="urn:microsoft.com/office/officeart/2018/5/layout/CenteredIconLabelDescriptionList"/>
    <dgm:cxn modelId="{B6591416-A438-41B8-B743-F71549F3C53B}" srcId="{9F982E11-3376-4885-81CF-9D2F028B0177}" destId="{0E75826C-C656-4F64-B385-7E7AF83CCD2D}" srcOrd="0" destOrd="0" parTransId="{30FA1809-7A49-4DBD-B42A-2D0AF8CDB405}" sibTransId="{715CB0F0-8349-42A5-A3BD-09434DDE5220}"/>
    <dgm:cxn modelId="{5855AC16-BAD6-48BE-A444-BF1DB1B369DC}" type="presOf" srcId="{0E75826C-C656-4F64-B385-7E7AF83CCD2D}" destId="{46C1F0CC-8D34-40BF-AFF5-87E48A889CD6}" srcOrd="0" destOrd="0" presId="urn:microsoft.com/office/officeart/2018/5/layout/CenteredIconLabelDescriptionList"/>
    <dgm:cxn modelId="{D1F0C836-276F-46F9-8F2C-052BF42C5B18}" srcId="{D597EB7A-F4AA-4074-8380-4195A8DC59D1}" destId="{687D247D-B071-405A-8FB4-4D6835E85C58}" srcOrd="0" destOrd="0" parTransId="{1B020AB8-D012-47A0-8DF2-708710BEB957}" sibTransId="{449D20A0-C003-4127-9580-5719B1A91E48}"/>
    <dgm:cxn modelId="{BC650251-70B8-4AF0-9F67-7CAAADFF1C41}" srcId="{57A50BA2-8029-4A0E-8A12-56BCDA2198B4}" destId="{D16379F8-A966-43D3-AD8D-1DCEF3C58589}" srcOrd="0" destOrd="0" parTransId="{EFA71AC2-A386-419F-B3E6-4F71C432FA98}" sibTransId="{9D7D5E88-C317-4BA0-94B3-F1FE69C2C842}"/>
    <dgm:cxn modelId="{49910A76-9DF0-40E4-9469-DCCAC5D48F89}" srcId="{1BB3501B-29DA-4CAC-8724-247C67F0A161}" destId="{8DC75674-8F00-4922-BD58-C1A050A95EF1}" srcOrd="0" destOrd="0" parTransId="{1C07845A-608F-4E9C-93CE-D2E477DB95CE}" sibTransId="{690CF9D3-759E-4D02-A390-771FC6EE2779}"/>
    <dgm:cxn modelId="{7ADCA676-438F-46C0-88BA-A25C58B31952}" srcId="{E73173B1-D98E-4B57-BD45-FBC423ED752B}" destId="{57A50BA2-8029-4A0E-8A12-56BCDA2198B4}" srcOrd="0" destOrd="0" parTransId="{82AA6647-7D29-4A23-BC25-CE8627C501A8}" sibTransId="{9A6B0675-343B-4E38-915B-AD63AD3A70F2}"/>
    <dgm:cxn modelId="{EED50158-989E-4B20-AC88-126F8769E425}" type="presOf" srcId="{8DC75674-8F00-4922-BD58-C1A050A95EF1}" destId="{F2F29841-E1E8-43D7-A71A-EDF498FCB41C}" srcOrd="0" destOrd="0" presId="urn:microsoft.com/office/officeart/2018/5/layout/CenteredIconLabelDescriptionList"/>
    <dgm:cxn modelId="{9B13B68D-4658-4319-AD40-27EBC4BD7E3C}" srcId="{E73173B1-D98E-4B57-BD45-FBC423ED752B}" destId="{9F982E11-3376-4885-81CF-9D2F028B0177}" srcOrd="3" destOrd="0" parTransId="{88015C4B-F7D2-4A20-9C15-1FCAF7260CBC}" sibTransId="{ABF41142-5EEB-43A7-91F6-9B1C9D76038D}"/>
    <dgm:cxn modelId="{FA8E7B8E-42A1-461A-9821-3697650FB6D3}" type="presOf" srcId="{D597EB7A-F4AA-4074-8380-4195A8DC59D1}" destId="{263DA209-E638-407E-BF81-A0DE7A2E4114}" srcOrd="0" destOrd="0" presId="urn:microsoft.com/office/officeart/2018/5/layout/CenteredIconLabelDescriptionList"/>
    <dgm:cxn modelId="{AD61BC90-E43A-44B5-B731-B662A57208BF}" type="presOf" srcId="{687D247D-B071-405A-8FB4-4D6835E85C58}" destId="{6CF45E10-E1D3-45BC-BA48-5D0DEE53D2C3}" srcOrd="0" destOrd="0" presId="urn:microsoft.com/office/officeart/2018/5/layout/CenteredIconLabelDescriptionList"/>
    <dgm:cxn modelId="{51ACE2A2-34A0-47AE-85DB-706DB19F82FC}" srcId="{E73173B1-D98E-4B57-BD45-FBC423ED752B}" destId="{D597EB7A-F4AA-4074-8380-4195A8DC59D1}" srcOrd="1" destOrd="0" parTransId="{FC47606C-A921-4D70-9FE0-58D1AA2B1EF8}" sibTransId="{890F57B1-960C-4B64-A1C1-643F786DE811}"/>
    <dgm:cxn modelId="{4CD280C2-991C-495A-90F0-E0EE3E03CB90}" type="presOf" srcId="{9F982E11-3376-4885-81CF-9D2F028B0177}" destId="{424C75E8-67B9-4B88-9896-D8DBF9ABE3EC}" srcOrd="0" destOrd="0" presId="urn:microsoft.com/office/officeart/2018/5/layout/CenteredIconLabelDescriptionList"/>
    <dgm:cxn modelId="{226933DC-C883-46CC-AA36-A1F24760B30D}" type="presOf" srcId="{57A50BA2-8029-4A0E-8A12-56BCDA2198B4}" destId="{8B409B78-8BDE-4D51-A2EA-B4ED5459455B}" srcOrd="0" destOrd="0" presId="urn:microsoft.com/office/officeart/2018/5/layout/CenteredIconLabelDescriptionList"/>
    <dgm:cxn modelId="{A81615EF-FE4C-4112-944E-C90B38F49513}" type="presOf" srcId="{D16379F8-A966-43D3-AD8D-1DCEF3C58589}" destId="{442329CE-4422-4E18-88AE-D6A45F6AAA5B}" srcOrd="0" destOrd="0" presId="urn:microsoft.com/office/officeart/2018/5/layout/CenteredIconLabelDescriptionList"/>
    <dgm:cxn modelId="{9B5CFCFC-EF9D-49DD-9293-D61275180DA1}" srcId="{E73173B1-D98E-4B57-BD45-FBC423ED752B}" destId="{1BB3501B-29DA-4CAC-8724-247C67F0A161}" srcOrd="2" destOrd="0" parTransId="{424F38CF-8C3A-43FA-9F0D-4794B84BEA05}" sibTransId="{ECCD5E1A-5DA6-4C6E-B942-6DB11C1AEE08}"/>
    <dgm:cxn modelId="{9D248D1C-166A-4F90-965E-EAB8D148B038}" type="presParOf" srcId="{80203348-D4D9-4631-BFD9-CF20CE9ACCBD}" destId="{C77FBFD2-5640-4EE5-95F4-3018FE828835}" srcOrd="0" destOrd="0" presId="urn:microsoft.com/office/officeart/2018/5/layout/CenteredIconLabelDescriptionList"/>
    <dgm:cxn modelId="{DA7EF894-E488-4A82-B8EF-EB87F295B751}" type="presParOf" srcId="{C77FBFD2-5640-4EE5-95F4-3018FE828835}" destId="{9D690302-B57B-4EE3-8DBE-C7BB1546C09D}" srcOrd="0" destOrd="0" presId="urn:microsoft.com/office/officeart/2018/5/layout/CenteredIconLabelDescriptionList"/>
    <dgm:cxn modelId="{4F74AB76-09B4-4E60-99E6-CB1973C56652}" type="presParOf" srcId="{C77FBFD2-5640-4EE5-95F4-3018FE828835}" destId="{0D8715D4-395E-4AE9-89A4-46B2E19AFCBF}" srcOrd="1" destOrd="0" presId="urn:microsoft.com/office/officeart/2018/5/layout/CenteredIconLabelDescriptionList"/>
    <dgm:cxn modelId="{81CFA7ED-85EB-46BE-91F4-E8ACE0E2F39C}" type="presParOf" srcId="{C77FBFD2-5640-4EE5-95F4-3018FE828835}" destId="{8B409B78-8BDE-4D51-A2EA-B4ED5459455B}" srcOrd="2" destOrd="0" presId="urn:microsoft.com/office/officeart/2018/5/layout/CenteredIconLabelDescriptionList"/>
    <dgm:cxn modelId="{FB4FCE8E-CC52-44E6-A94F-1D2EDD8D212F}" type="presParOf" srcId="{C77FBFD2-5640-4EE5-95F4-3018FE828835}" destId="{40335622-4C36-430B-ABBA-92E74AB50B6D}" srcOrd="3" destOrd="0" presId="urn:microsoft.com/office/officeart/2018/5/layout/CenteredIconLabelDescriptionList"/>
    <dgm:cxn modelId="{63FD1A4B-B861-4FCE-81CC-2F5E3E3268B5}" type="presParOf" srcId="{C77FBFD2-5640-4EE5-95F4-3018FE828835}" destId="{442329CE-4422-4E18-88AE-D6A45F6AAA5B}" srcOrd="4" destOrd="0" presId="urn:microsoft.com/office/officeart/2018/5/layout/CenteredIconLabelDescriptionList"/>
    <dgm:cxn modelId="{D8DEC317-E79F-4F89-9F9E-EA9F9D77F498}" type="presParOf" srcId="{80203348-D4D9-4631-BFD9-CF20CE9ACCBD}" destId="{7699964A-ADC1-4853-B938-5A05722F549E}" srcOrd="1" destOrd="0" presId="urn:microsoft.com/office/officeart/2018/5/layout/CenteredIconLabelDescriptionList"/>
    <dgm:cxn modelId="{4C4BE2E6-725D-4418-885F-EC3BDCF5AD29}" type="presParOf" srcId="{80203348-D4D9-4631-BFD9-CF20CE9ACCBD}" destId="{6128AC80-3F32-4719-8723-6729C2D2E0FC}" srcOrd="2" destOrd="0" presId="urn:microsoft.com/office/officeart/2018/5/layout/CenteredIconLabelDescriptionList"/>
    <dgm:cxn modelId="{A3D0699E-03F3-435F-99A7-9ACBF58B90CE}" type="presParOf" srcId="{6128AC80-3F32-4719-8723-6729C2D2E0FC}" destId="{3BEC60A6-71C8-4C73-97B7-FD96F3703830}" srcOrd="0" destOrd="0" presId="urn:microsoft.com/office/officeart/2018/5/layout/CenteredIconLabelDescriptionList"/>
    <dgm:cxn modelId="{297EC55B-1847-4C31-80C6-5814205DE3FB}" type="presParOf" srcId="{6128AC80-3F32-4719-8723-6729C2D2E0FC}" destId="{6B78CD87-C51F-47A9-9D10-BDA6B9A0A8AE}" srcOrd="1" destOrd="0" presId="urn:microsoft.com/office/officeart/2018/5/layout/CenteredIconLabelDescriptionList"/>
    <dgm:cxn modelId="{ADE326DE-1C28-4E44-9F31-0FFB9028BB56}" type="presParOf" srcId="{6128AC80-3F32-4719-8723-6729C2D2E0FC}" destId="{263DA209-E638-407E-BF81-A0DE7A2E4114}" srcOrd="2" destOrd="0" presId="urn:microsoft.com/office/officeart/2018/5/layout/CenteredIconLabelDescriptionList"/>
    <dgm:cxn modelId="{224D75FC-A852-487E-86ED-D98A90530873}" type="presParOf" srcId="{6128AC80-3F32-4719-8723-6729C2D2E0FC}" destId="{75AB6C8A-B824-4E89-B50A-6461C25CED25}" srcOrd="3" destOrd="0" presId="urn:microsoft.com/office/officeart/2018/5/layout/CenteredIconLabelDescriptionList"/>
    <dgm:cxn modelId="{FF9D1F00-6BFC-455C-A058-55ECA6FC831A}" type="presParOf" srcId="{6128AC80-3F32-4719-8723-6729C2D2E0FC}" destId="{6CF45E10-E1D3-45BC-BA48-5D0DEE53D2C3}" srcOrd="4" destOrd="0" presId="urn:microsoft.com/office/officeart/2018/5/layout/CenteredIconLabelDescriptionList"/>
    <dgm:cxn modelId="{B4ED77EF-CA6E-44BF-A0F9-DF0D24B65A15}" type="presParOf" srcId="{80203348-D4D9-4631-BFD9-CF20CE9ACCBD}" destId="{088C6AEF-5F60-484D-BCB2-7FE76778C2FB}" srcOrd="3" destOrd="0" presId="urn:microsoft.com/office/officeart/2018/5/layout/CenteredIconLabelDescriptionList"/>
    <dgm:cxn modelId="{72CAEABA-9C13-4151-9EC0-C0A2EDD5FEE3}" type="presParOf" srcId="{80203348-D4D9-4631-BFD9-CF20CE9ACCBD}" destId="{F4541C2E-76C9-4BC5-AED1-6B1C6ABB1157}" srcOrd="4" destOrd="0" presId="urn:microsoft.com/office/officeart/2018/5/layout/CenteredIconLabelDescriptionList"/>
    <dgm:cxn modelId="{1ED77F49-7225-4985-8098-678616E4812A}" type="presParOf" srcId="{F4541C2E-76C9-4BC5-AED1-6B1C6ABB1157}" destId="{F7F13687-F9C2-45E1-B108-615B294E8423}" srcOrd="0" destOrd="0" presId="urn:microsoft.com/office/officeart/2018/5/layout/CenteredIconLabelDescriptionList"/>
    <dgm:cxn modelId="{DF50486E-69DE-4D62-9909-8550492CCD26}" type="presParOf" srcId="{F4541C2E-76C9-4BC5-AED1-6B1C6ABB1157}" destId="{11AD61E2-3C36-4EFC-A5AB-46C0E6B56392}" srcOrd="1" destOrd="0" presId="urn:microsoft.com/office/officeart/2018/5/layout/CenteredIconLabelDescriptionList"/>
    <dgm:cxn modelId="{D6417772-FF7C-45CF-8093-51B3BAC87846}" type="presParOf" srcId="{F4541C2E-76C9-4BC5-AED1-6B1C6ABB1157}" destId="{D7B961FC-15BF-4976-8EDA-5EF91B9542BD}" srcOrd="2" destOrd="0" presId="urn:microsoft.com/office/officeart/2018/5/layout/CenteredIconLabelDescriptionList"/>
    <dgm:cxn modelId="{EA7963B3-182F-4E7A-BBF7-2FDD8EF8315C}" type="presParOf" srcId="{F4541C2E-76C9-4BC5-AED1-6B1C6ABB1157}" destId="{2EAB98A0-E8AF-4EDD-A756-318280CF2D4B}" srcOrd="3" destOrd="0" presId="urn:microsoft.com/office/officeart/2018/5/layout/CenteredIconLabelDescriptionList"/>
    <dgm:cxn modelId="{D43CFF01-D32F-4938-9996-D6AD67D332FE}" type="presParOf" srcId="{F4541C2E-76C9-4BC5-AED1-6B1C6ABB1157}" destId="{F2F29841-E1E8-43D7-A71A-EDF498FCB41C}" srcOrd="4" destOrd="0" presId="urn:microsoft.com/office/officeart/2018/5/layout/CenteredIconLabelDescriptionList"/>
    <dgm:cxn modelId="{2D20B6FD-CD23-441F-AD27-D055769748D5}" type="presParOf" srcId="{80203348-D4D9-4631-BFD9-CF20CE9ACCBD}" destId="{9F444D96-6BB2-458F-8657-44BA4BA78840}" srcOrd="5" destOrd="0" presId="urn:microsoft.com/office/officeart/2018/5/layout/CenteredIconLabelDescriptionList"/>
    <dgm:cxn modelId="{14A6933F-9157-4E18-A8E3-F812A4149A4C}" type="presParOf" srcId="{80203348-D4D9-4631-BFD9-CF20CE9ACCBD}" destId="{07E7F079-C1A9-4555-AC4E-1FF164483E7F}" srcOrd="6" destOrd="0" presId="urn:microsoft.com/office/officeart/2018/5/layout/CenteredIconLabelDescriptionList"/>
    <dgm:cxn modelId="{AC749D66-5AEF-4151-B093-FACA9C2FC3D4}" type="presParOf" srcId="{07E7F079-C1A9-4555-AC4E-1FF164483E7F}" destId="{55B77AE8-CE7C-4D80-B01B-2634587AD9F3}" srcOrd="0" destOrd="0" presId="urn:microsoft.com/office/officeart/2018/5/layout/CenteredIconLabelDescriptionList"/>
    <dgm:cxn modelId="{7C896600-F799-4A40-BFC6-3580DF336A4D}" type="presParOf" srcId="{07E7F079-C1A9-4555-AC4E-1FF164483E7F}" destId="{31BEC3F8-A1B2-4757-B8E9-3AB4F9B132FD}" srcOrd="1" destOrd="0" presId="urn:microsoft.com/office/officeart/2018/5/layout/CenteredIconLabelDescriptionList"/>
    <dgm:cxn modelId="{9BDF66DE-6E57-45E4-9435-3BA61A104A5C}" type="presParOf" srcId="{07E7F079-C1A9-4555-AC4E-1FF164483E7F}" destId="{424C75E8-67B9-4B88-9896-D8DBF9ABE3EC}" srcOrd="2" destOrd="0" presId="urn:microsoft.com/office/officeart/2018/5/layout/CenteredIconLabelDescriptionList"/>
    <dgm:cxn modelId="{A8F25897-B069-48E6-A877-658B6C109D4A}" type="presParOf" srcId="{07E7F079-C1A9-4555-AC4E-1FF164483E7F}" destId="{44108B3A-0467-4769-9AA7-979151CC2050}" srcOrd="3" destOrd="0" presId="urn:microsoft.com/office/officeart/2018/5/layout/CenteredIconLabelDescriptionList"/>
    <dgm:cxn modelId="{2131FD72-30B4-400B-8FE8-5556D6634BD1}" type="presParOf" srcId="{07E7F079-C1A9-4555-AC4E-1FF164483E7F}" destId="{46C1F0CC-8D34-40BF-AFF5-87E48A889C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474B65-D5C0-4725-A40B-53727D2CBD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E1E491-248B-4874-A1F0-55FDACB7C0D2}">
      <dgm:prSet/>
      <dgm:spPr/>
      <dgm:t>
        <a:bodyPr/>
        <a:lstStyle/>
        <a:p>
          <a:r>
            <a:rPr lang="en-US" b="1"/>
            <a:t>Hospitalization rates by county</a:t>
          </a:r>
          <a:endParaRPr lang="en-US"/>
        </a:p>
      </dgm:t>
    </dgm:pt>
    <dgm:pt modelId="{C799A185-AAC3-46A1-A1C9-26F58A38C1C9}" type="parTrans" cxnId="{417D166E-D264-43A9-8E4E-4E91E17155CC}">
      <dgm:prSet/>
      <dgm:spPr/>
      <dgm:t>
        <a:bodyPr/>
        <a:lstStyle/>
        <a:p>
          <a:endParaRPr lang="en-US"/>
        </a:p>
      </dgm:t>
    </dgm:pt>
    <dgm:pt modelId="{A7D33DC0-6C5F-449A-BE29-58607CFD6A7D}" type="sibTrans" cxnId="{417D166E-D264-43A9-8E4E-4E91E17155CC}">
      <dgm:prSet/>
      <dgm:spPr/>
      <dgm:t>
        <a:bodyPr/>
        <a:lstStyle/>
        <a:p>
          <a:endParaRPr lang="en-US"/>
        </a:p>
      </dgm:t>
    </dgm:pt>
    <dgm:pt modelId="{26DBA9C5-225C-4794-8B8E-92AA8ADBA8A4}">
      <dgm:prSet/>
      <dgm:spPr/>
      <dgm:t>
        <a:bodyPr/>
        <a:lstStyle/>
        <a:p>
          <a:r>
            <a:rPr lang="en-US" b="1"/>
            <a:t>Number of available healthcare facilities by county</a:t>
          </a:r>
          <a:endParaRPr lang="en-US"/>
        </a:p>
      </dgm:t>
    </dgm:pt>
    <dgm:pt modelId="{B508C509-780F-438E-9E60-B3539EC8616A}" type="parTrans" cxnId="{410EA386-6ED0-42C6-9198-109C42656BB8}">
      <dgm:prSet/>
      <dgm:spPr/>
      <dgm:t>
        <a:bodyPr/>
        <a:lstStyle/>
        <a:p>
          <a:endParaRPr lang="en-US"/>
        </a:p>
      </dgm:t>
    </dgm:pt>
    <dgm:pt modelId="{B150FCF7-A284-4AC6-8146-BACA66987B60}" type="sibTrans" cxnId="{410EA386-6ED0-42C6-9198-109C42656BB8}">
      <dgm:prSet/>
      <dgm:spPr/>
      <dgm:t>
        <a:bodyPr/>
        <a:lstStyle/>
        <a:p>
          <a:endParaRPr lang="en-US"/>
        </a:p>
      </dgm:t>
    </dgm:pt>
    <dgm:pt modelId="{0FF54490-086A-4349-8A31-26420501CB11}" type="pres">
      <dgm:prSet presAssocID="{F9474B65-D5C0-4725-A40B-53727D2CBDE1}" presName="linear" presStyleCnt="0">
        <dgm:presLayoutVars>
          <dgm:animLvl val="lvl"/>
          <dgm:resizeHandles val="exact"/>
        </dgm:presLayoutVars>
      </dgm:prSet>
      <dgm:spPr/>
    </dgm:pt>
    <dgm:pt modelId="{8BAB03F3-375E-419C-B794-0F0C42052E6C}" type="pres">
      <dgm:prSet presAssocID="{8AE1E491-248B-4874-A1F0-55FDACB7C0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026FD7-D041-4589-B102-1CBA945E2AAF}" type="pres">
      <dgm:prSet presAssocID="{A7D33DC0-6C5F-449A-BE29-58607CFD6A7D}" presName="spacer" presStyleCnt="0"/>
      <dgm:spPr/>
    </dgm:pt>
    <dgm:pt modelId="{BF574F42-90E3-44ED-9DF8-21397B0F4E2A}" type="pres">
      <dgm:prSet presAssocID="{26DBA9C5-225C-4794-8B8E-92AA8ADBA8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7D166E-D264-43A9-8E4E-4E91E17155CC}" srcId="{F9474B65-D5C0-4725-A40B-53727D2CBDE1}" destId="{8AE1E491-248B-4874-A1F0-55FDACB7C0D2}" srcOrd="0" destOrd="0" parTransId="{C799A185-AAC3-46A1-A1C9-26F58A38C1C9}" sibTransId="{A7D33DC0-6C5F-449A-BE29-58607CFD6A7D}"/>
    <dgm:cxn modelId="{410EA386-6ED0-42C6-9198-109C42656BB8}" srcId="{F9474B65-D5C0-4725-A40B-53727D2CBDE1}" destId="{26DBA9C5-225C-4794-8B8E-92AA8ADBA8A4}" srcOrd="1" destOrd="0" parTransId="{B508C509-780F-438E-9E60-B3539EC8616A}" sibTransId="{B150FCF7-A284-4AC6-8146-BACA66987B60}"/>
    <dgm:cxn modelId="{3A33E399-8C87-45E2-BA5E-7C1D42E971B5}" type="presOf" srcId="{F9474B65-D5C0-4725-A40B-53727D2CBDE1}" destId="{0FF54490-086A-4349-8A31-26420501CB11}" srcOrd="0" destOrd="0" presId="urn:microsoft.com/office/officeart/2005/8/layout/vList2"/>
    <dgm:cxn modelId="{06EB00B5-3E54-42F8-954F-80876D4367E7}" type="presOf" srcId="{26DBA9C5-225C-4794-8B8E-92AA8ADBA8A4}" destId="{BF574F42-90E3-44ED-9DF8-21397B0F4E2A}" srcOrd="0" destOrd="0" presId="urn:microsoft.com/office/officeart/2005/8/layout/vList2"/>
    <dgm:cxn modelId="{73AAD1BC-0933-4E31-8734-83C0E6C8724D}" type="presOf" srcId="{8AE1E491-248B-4874-A1F0-55FDACB7C0D2}" destId="{8BAB03F3-375E-419C-B794-0F0C42052E6C}" srcOrd="0" destOrd="0" presId="urn:microsoft.com/office/officeart/2005/8/layout/vList2"/>
    <dgm:cxn modelId="{24AB0200-1FEE-4CB4-82B9-D1DFBFDEE129}" type="presParOf" srcId="{0FF54490-086A-4349-8A31-26420501CB11}" destId="{8BAB03F3-375E-419C-B794-0F0C42052E6C}" srcOrd="0" destOrd="0" presId="urn:microsoft.com/office/officeart/2005/8/layout/vList2"/>
    <dgm:cxn modelId="{8448779F-FE1E-4080-B81F-AD0D133C347D}" type="presParOf" srcId="{0FF54490-086A-4349-8A31-26420501CB11}" destId="{D7026FD7-D041-4589-B102-1CBA945E2AAF}" srcOrd="1" destOrd="0" presId="urn:microsoft.com/office/officeart/2005/8/layout/vList2"/>
    <dgm:cxn modelId="{E168F563-DA3E-408E-82C2-2237009CA79B}" type="presParOf" srcId="{0FF54490-086A-4349-8A31-26420501CB11}" destId="{BF574F42-90E3-44ED-9DF8-21397B0F4E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7F3B9-FB30-4D38-8E47-898AB1546E6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861FBA-6076-44FB-A27D-150C83EF4F88}">
      <dgm:prSet/>
      <dgm:spPr/>
      <dgm:t>
        <a:bodyPr/>
        <a:lstStyle/>
        <a:p>
          <a:pPr>
            <a:defRPr b="1"/>
          </a:pPr>
          <a:r>
            <a:rPr lang="en-US" b="1"/>
            <a:t>Prerequisites</a:t>
          </a:r>
          <a:r>
            <a:rPr lang="en-US"/>
            <a:t>:</a:t>
          </a:r>
        </a:p>
      </dgm:t>
    </dgm:pt>
    <dgm:pt modelId="{0CBD9E02-4AEE-4BB2-BECC-72CA286429E0}" type="parTrans" cxnId="{5D1DA7B7-6422-4840-AC3A-B1E128D4FC5D}">
      <dgm:prSet/>
      <dgm:spPr/>
      <dgm:t>
        <a:bodyPr/>
        <a:lstStyle/>
        <a:p>
          <a:endParaRPr lang="en-US"/>
        </a:p>
      </dgm:t>
    </dgm:pt>
    <dgm:pt modelId="{8EC53DAB-4121-4091-A7A9-A98838407787}" type="sibTrans" cxnId="{5D1DA7B7-6422-4840-AC3A-B1E128D4FC5D}">
      <dgm:prSet/>
      <dgm:spPr/>
      <dgm:t>
        <a:bodyPr/>
        <a:lstStyle/>
        <a:p>
          <a:endParaRPr lang="en-US"/>
        </a:p>
      </dgm:t>
    </dgm:pt>
    <dgm:pt modelId="{B5CDD3B5-C536-434A-BDF6-EC3339B5CDD0}">
      <dgm:prSet/>
      <dgm:spPr/>
      <dgm:t>
        <a:bodyPr/>
        <a:lstStyle/>
        <a:p>
          <a:r>
            <a:rPr lang="en-US"/>
            <a:t>Python, Jupyter Notebook, libraries (pandas, sqlalchemy, folium, matplotlib).</a:t>
          </a:r>
        </a:p>
      </dgm:t>
    </dgm:pt>
    <dgm:pt modelId="{0BF030B7-EB74-4C63-8AEF-493BC4C7C8D1}" type="parTrans" cxnId="{4787DB92-EE45-4713-8740-44F8818DAF38}">
      <dgm:prSet/>
      <dgm:spPr/>
      <dgm:t>
        <a:bodyPr/>
        <a:lstStyle/>
        <a:p>
          <a:endParaRPr lang="en-US"/>
        </a:p>
      </dgm:t>
    </dgm:pt>
    <dgm:pt modelId="{87E1544C-3DEF-49F4-8FF1-1BC8FA16DF0F}" type="sibTrans" cxnId="{4787DB92-EE45-4713-8740-44F8818DAF38}">
      <dgm:prSet/>
      <dgm:spPr/>
      <dgm:t>
        <a:bodyPr/>
        <a:lstStyle/>
        <a:p>
          <a:endParaRPr lang="en-US"/>
        </a:p>
      </dgm:t>
    </dgm:pt>
    <dgm:pt modelId="{D86ED477-68E4-4C15-9254-3923F882DCE2}">
      <dgm:prSet/>
      <dgm:spPr/>
      <dgm:t>
        <a:bodyPr/>
        <a:lstStyle/>
        <a:p>
          <a:pPr>
            <a:defRPr b="1"/>
          </a:pPr>
          <a:r>
            <a:rPr lang="en-US" b="1"/>
            <a:t>Steps to Run</a:t>
          </a:r>
          <a:r>
            <a:rPr lang="en-US"/>
            <a:t>:</a:t>
          </a:r>
        </a:p>
      </dgm:t>
    </dgm:pt>
    <dgm:pt modelId="{8FC21F4A-E799-4BB1-A0B0-1AA07E6137AD}" type="parTrans" cxnId="{FE45B8F4-1EA7-4C1B-A4C9-D3692EFB3A0E}">
      <dgm:prSet/>
      <dgm:spPr/>
      <dgm:t>
        <a:bodyPr/>
        <a:lstStyle/>
        <a:p>
          <a:endParaRPr lang="en-US"/>
        </a:p>
      </dgm:t>
    </dgm:pt>
    <dgm:pt modelId="{50144B83-CFC6-46DF-8F3C-7B584DE96BC5}" type="sibTrans" cxnId="{FE45B8F4-1EA7-4C1B-A4C9-D3692EFB3A0E}">
      <dgm:prSet/>
      <dgm:spPr/>
      <dgm:t>
        <a:bodyPr/>
        <a:lstStyle/>
        <a:p>
          <a:endParaRPr lang="en-US"/>
        </a:p>
      </dgm:t>
    </dgm:pt>
    <dgm:pt modelId="{D54B8106-564E-43FE-AFD5-0B5880D6B0AB}">
      <dgm:prSet/>
      <dgm:spPr/>
      <dgm:t>
        <a:bodyPr/>
        <a:lstStyle/>
        <a:p>
          <a:r>
            <a:rPr lang="en-US"/>
            <a:t>Clone GitHub repository.</a:t>
          </a:r>
        </a:p>
      </dgm:t>
    </dgm:pt>
    <dgm:pt modelId="{766C218B-5C45-4F56-8579-6C7641CA7CF9}" type="parTrans" cxnId="{F5EB64DC-6464-4E11-8E3F-0C4D2933B50A}">
      <dgm:prSet/>
      <dgm:spPr/>
      <dgm:t>
        <a:bodyPr/>
        <a:lstStyle/>
        <a:p>
          <a:endParaRPr lang="en-US"/>
        </a:p>
      </dgm:t>
    </dgm:pt>
    <dgm:pt modelId="{85557ECF-66BA-4D50-B219-63DA5BF178DF}" type="sibTrans" cxnId="{F5EB64DC-6464-4E11-8E3F-0C4D2933B50A}">
      <dgm:prSet/>
      <dgm:spPr/>
      <dgm:t>
        <a:bodyPr/>
        <a:lstStyle/>
        <a:p>
          <a:endParaRPr lang="en-US"/>
        </a:p>
      </dgm:t>
    </dgm:pt>
    <dgm:pt modelId="{9033B5E1-4F94-418B-B5AF-6A618B4E361D}">
      <dgm:prSet/>
      <dgm:spPr/>
      <dgm:t>
        <a:bodyPr/>
        <a:lstStyle/>
        <a:p>
          <a:r>
            <a:rPr lang="en-US"/>
            <a:t>Launch Jupyter Notebook.</a:t>
          </a:r>
        </a:p>
      </dgm:t>
    </dgm:pt>
    <dgm:pt modelId="{97EC605F-D688-4A10-814B-1145BB8C1041}" type="parTrans" cxnId="{F76A8EA1-E0CB-4F40-A58D-2123AB2209EE}">
      <dgm:prSet/>
      <dgm:spPr/>
      <dgm:t>
        <a:bodyPr/>
        <a:lstStyle/>
        <a:p>
          <a:endParaRPr lang="en-US"/>
        </a:p>
      </dgm:t>
    </dgm:pt>
    <dgm:pt modelId="{DDC4A29D-5E1C-41D3-B893-C7029F1CA527}" type="sibTrans" cxnId="{F76A8EA1-E0CB-4F40-A58D-2123AB2209EE}">
      <dgm:prSet/>
      <dgm:spPr/>
      <dgm:t>
        <a:bodyPr/>
        <a:lstStyle/>
        <a:p>
          <a:endParaRPr lang="en-US"/>
        </a:p>
      </dgm:t>
    </dgm:pt>
    <dgm:pt modelId="{213F5CEF-99F1-4A5F-8330-DDDF7B5576CA}">
      <dgm:prSet/>
      <dgm:spPr/>
      <dgm:t>
        <a:bodyPr/>
        <a:lstStyle/>
        <a:p>
          <a:r>
            <a:rPr lang="en-US"/>
            <a:t>Load, transform, and analyze data.</a:t>
          </a:r>
        </a:p>
      </dgm:t>
    </dgm:pt>
    <dgm:pt modelId="{8548EEC7-500A-46BB-9A88-0BD52186BBCF}" type="parTrans" cxnId="{F5EC203A-9826-45BD-A41B-83298024F791}">
      <dgm:prSet/>
      <dgm:spPr/>
      <dgm:t>
        <a:bodyPr/>
        <a:lstStyle/>
        <a:p>
          <a:endParaRPr lang="en-US"/>
        </a:p>
      </dgm:t>
    </dgm:pt>
    <dgm:pt modelId="{81825FA5-7B09-4964-8343-2BEBD08B70C7}" type="sibTrans" cxnId="{F5EC203A-9826-45BD-A41B-83298024F791}">
      <dgm:prSet/>
      <dgm:spPr/>
      <dgm:t>
        <a:bodyPr/>
        <a:lstStyle/>
        <a:p>
          <a:endParaRPr lang="en-US"/>
        </a:p>
      </dgm:t>
    </dgm:pt>
    <dgm:pt modelId="{961B33B3-CED7-4274-AF7F-5927B3CB2683}">
      <dgm:prSet/>
      <dgm:spPr/>
      <dgm:t>
        <a:bodyPr/>
        <a:lstStyle/>
        <a:p>
          <a:pPr>
            <a:defRPr b="1"/>
          </a:pPr>
          <a:r>
            <a:rPr lang="en-US" b="1"/>
            <a:t>Database Viewing</a:t>
          </a:r>
          <a:r>
            <a:rPr lang="en-US"/>
            <a:t>:</a:t>
          </a:r>
        </a:p>
      </dgm:t>
    </dgm:pt>
    <dgm:pt modelId="{86679339-B2EC-4DA0-B07C-68AD7D0B2062}" type="parTrans" cxnId="{9A1E9C87-55D0-4DA4-9AB2-88CDAF422741}">
      <dgm:prSet/>
      <dgm:spPr/>
      <dgm:t>
        <a:bodyPr/>
        <a:lstStyle/>
        <a:p>
          <a:endParaRPr lang="en-US"/>
        </a:p>
      </dgm:t>
    </dgm:pt>
    <dgm:pt modelId="{BD13D91E-F6CF-49F0-AEA4-A90AD4FA9309}" type="sibTrans" cxnId="{9A1E9C87-55D0-4DA4-9AB2-88CDAF422741}">
      <dgm:prSet/>
      <dgm:spPr/>
      <dgm:t>
        <a:bodyPr/>
        <a:lstStyle/>
        <a:p>
          <a:endParaRPr lang="en-US"/>
        </a:p>
      </dgm:t>
    </dgm:pt>
    <dgm:pt modelId="{4E1C373D-5FBA-4428-8667-138B3A02B681}">
      <dgm:prSet/>
      <dgm:spPr/>
      <dgm:t>
        <a:bodyPr/>
        <a:lstStyle/>
        <a:p>
          <a:r>
            <a:rPr lang="en-US"/>
            <a:t>SQLite CLI or DB Browser for SQLite.</a:t>
          </a:r>
        </a:p>
      </dgm:t>
    </dgm:pt>
    <dgm:pt modelId="{5F3388B2-622C-48FA-8B3D-816991AE6FDE}" type="parTrans" cxnId="{60177AC3-F5A1-48FC-BE43-AE01C2FE8073}">
      <dgm:prSet/>
      <dgm:spPr/>
      <dgm:t>
        <a:bodyPr/>
        <a:lstStyle/>
        <a:p>
          <a:endParaRPr lang="en-US"/>
        </a:p>
      </dgm:t>
    </dgm:pt>
    <dgm:pt modelId="{AB11B35B-5937-4C5C-8504-B1CA04327837}" type="sibTrans" cxnId="{60177AC3-F5A1-48FC-BE43-AE01C2FE8073}">
      <dgm:prSet/>
      <dgm:spPr/>
      <dgm:t>
        <a:bodyPr/>
        <a:lstStyle/>
        <a:p>
          <a:endParaRPr lang="en-US"/>
        </a:p>
      </dgm:t>
    </dgm:pt>
    <dgm:pt modelId="{6CF8D684-C93B-44D1-B7D8-C03DD0037841}" type="pres">
      <dgm:prSet presAssocID="{0E97F3B9-FB30-4D38-8E47-898AB1546E6B}" presName="root" presStyleCnt="0">
        <dgm:presLayoutVars>
          <dgm:dir/>
          <dgm:resizeHandles val="exact"/>
        </dgm:presLayoutVars>
      </dgm:prSet>
      <dgm:spPr/>
    </dgm:pt>
    <dgm:pt modelId="{C5CF42CC-7F13-4C56-83E1-EA9DAC6476CD}" type="pres">
      <dgm:prSet presAssocID="{21861FBA-6076-44FB-A27D-150C83EF4F88}" presName="compNode" presStyleCnt="0"/>
      <dgm:spPr/>
    </dgm:pt>
    <dgm:pt modelId="{CA874123-B9A8-4AE2-9BDE-5BD5693FA5D2}" type="pres">
      <dgm:prSet presAssocID="{21861FBA-6076-44FB-A27D-150C83EF4F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90F9D84-FCDF-4246-A0C4-49F55EC8F805}" type="pres">
      <dgm:prSet presAssocID="{21861FBA-6076-44FB-A27D-150C83EF4F88}" presName="iconSpace" presStyleCnt="0"/>
      <dgm:spPr/>
    </dgm:pt>
    <dgm:pt modelId="{76700B52-A888-439E-9771-D2BD9572A9C4}" type="pres">
      <dgm:prSet presAssocID="{21861FBA-6076-44FB-A27D-150C83EF4F88}" presName="parTx" presStyleLbl="revTx" presStyleIdx="0" presStyleCnt="6">
        <dgm:presLayoutVars>
          <dgm:chMax val="0"/>
          <dgm:chPref val="0"/>
        </dgm:presLayoutVars>
      </dgm:prSet>
      <dgm:spPr/>
    </dgm:pt>
    <dgm:pt modelId="{E0DFDAAC-4C68-4427-8B46-AC39D2759678}" type="pres">
      <dgm:prSet presAssocID="{21861FBA-6076-44FB-A27D-150C83EF4F88}" presName="txSpace" presStyleCnt="0"/>
      <dgm:spPr/>
    </dgm:pt>
    <dgm:pt modelId="{A701CA78-D038-49D0-844F-2E229E61F207}" type="pres">
      <dgm:prSet presAssocID="{21861FBA-6076-44FB-A27D-150C83EF4F88}" presName="desTx" presStyleLbl="revTx" presStyleIdx="1" presStyleCnt="6">
        <dgm:presLayoutVars/>
      </dgm:prSet>
      <dgm:spPr/>
    </dgm:pt>
    <dgm:pt modelId="{62677AF4-DEA3-4C09-A5D7-BB60C2329068}" type="pres">
      <dgm:prSet presAssocID="{8EC53DAB-4121-4091-A7A9-A98838407787}" presName="sibTrans" presStyleCnt="0"/>
      <dgm:spPr/>
    </dgm:pt>
    <dgm:pt modelId="{DE93D584-FB84-404A-8593-659B7220900D}" type="pres">
      <dgm:prSet presAssocID="{D86ED477-68E4-4C15-9254-3923F882DCE2}" presName="compNode" presStyleCnt="0"/>
      <dgm:spPr/>
    </dgm:pt>
    <dgm:pt modelId="{2286D1D9-0FB6-4EB6-AD23-5ED908488C71}" type="pres">
      <dgm:prSet presAssocID="{D86ED477-68E4-4C15-9254-3923F882DC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173C265-7AFA-4170-830A-5610735C7FEA}" type="pres">
      <dgm:prSet presAssocID="{D86ED477-68E4-4C15-9254-3923F882DCE2}" presName="iconSpace" presStyleCnt="0"/>
      <dgm:spPr/>
    </dgm:pt>
    <dgm:pt modelId="{5C4845BE-E1CC-4936-8740-9AE46B05E3D1}" type="pres">
      <dgm:prSet presAssocID="{D86ED477-68E4-4C15-9254-3923F882DCE2}" presName="parTx" presStyleLbl="revTx" presStyleIdx="2" presStyleCnt="6">
        <dgm:presLayoutVars>
          <dgm:chMax val="0"/>
          <dgm:chPref val="0"/>
        </dgm:presLayoutVars>
      </dgm:prSet>
      <dgm:spPr/>
    </dgm:pt>
    <dgm:pt modelId="{ECEF0B2F-67AF-4516-9033-F4632EFFEC56}" type="pres">
      <dgm:prSet presAssocID="{D86ED477-68E4-4C15-9254-3923F882DCE2}" presName="txSpace" presStyleCnt="0"/>
      <dgm:spPr/>
    </dgm:pt>
    <dgm:pt modelId="{826BFDAB-6B1F-4208-9967-64DC0796DBF1}" type="pres">
      <dgm:prSet presAssocID="{D86ED477-68E4-4C15-9254-3923F882DCE2}" presName="desTx" presStyleLbl="revTx" presStyleIdx="3" presStyleCnt="6">
        <dgm:presLayoutVars/>
      </dgm:prSet>
      <dgm:spPr/>
    </dgm:pt>
    <dgm:pt modelId="{A1A2DC70-0545-419E-97F6-E4C8A5E366DB}" type="pres">
      <dgm:prSet presAssocID="{50144B83-CFC6-46DF-8F3C-7B584DE96BC5}" presName="sibTrans" presStyleCnt="0"/>
      <dgm:spPr/>
    </dgm:pt>
    <dgm:pt modelId="{E6FD867A-8739-48CC-A884-8279EA207169}" type="pres">
      <dgm:prSet presAssocID="{961B33B3-CED7-4274-AF7F-5927B3CB2683}" presName="compNode" presStyleCnt="0"/>
      <dgm:spPr/>
    </dgm:pt>
    <dgm:pt modelId="{87507705-11F3-4C4B-8B86-1AA5F950DA26}" type="pres">
      <dgm:prSet presAssocID="{961B33B3-CED7-4274-AF7F-5927B3CB26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89F598-DB39-41E5-B33C-309917C7181C}" type="pres">
      <dgm:prSet presAssocID="{961B33B3-CED7-4274-AF7F-5927B3CB2683}" presName="iconSpace" presStyleCnt="0"/>
      <dgm:spPr/>
    </dgm:pt>
    <dgm:pt modelId="{2FE38C4C-1A10-47B3-BD5A-F32CB219B6E8}" type="pres">
      <dgm:prSet presAssocID="{961B33B3-CED7-4274-AF7F-5927B3CB2683}" presName="parTx" presStyleLbl="revTx" presStyleIdx="4" presStyleCnt="6">
        <dgm:presLayoutVars>
          <dgm:chMax val="0"/>
          <dgm:chPref val="0"/>
        </dgm:presLayoutVars>
      </dgm:prSet>
      <dgm:spPr/>
    </dgm:pt>
    <dgm:pt modelId="{2CAF3576-4238-4C54-B6EB-7B344D8E34E2}" type="pres">
      <dgm:prSet presAssocID="{961B33B3-CED7-4274-AF7F-5927B3CB2683}" presName="txSpace" presStyleCnt="0"/>
      <dgm:spPr/>
    </dgm:pt>
    <dgm:pt modelId="{A27604F8-5833-4A59-B483-731F094025C1}" type="pres">
      <dgm:prSet presAssocID="{961B33B3-CED7-4274-AF7F-5927B3CB2683}" presName="desTx" presStyleLbl="revTx" presStyleIdx="5" presStyleCnt="6">
        <dgm:presLayoutVars/>
      </dgm:prSet>
      <dgm:spPr/>
    </dgm:pt>
  </dgm:ptLst>
  <dgm:cxnLst>
    <dgm:cxn modelId="{6D9E9817-B167-4095-8F18-314305D04607}" type="presOf" srcId="{21861FBA-6076-44FB-A27D-150C83EF4F88}" destId="{76700B52-A888-439E-9771-D2BD9572A9C4}" srcOrd="0" destOrd="0" presId="urn:microsoft.com/office/officeart/2018/5/layout/CenteredIconLabelDescriptionList"/>
    <dgm:cxn modelId="{F5EC203A-9826-45BD-A41B-83298024F791}" srcId="{D86ED477-68E4-4C15-9254-3923F882DCE2}" destId="{213F5CEF-99F1-4A5F-8330-DDDF7B5576CA}" srcOrd="2" destOrd="0" parTransId="{8548EEC7-500A-46BB-9A88-0BD52186BBCF}" sibTransId="{81825FA5-7B09-4964-8343-2BEBD08B70C7}"/>
    <dgm:cxn modelId="{5B3A9471-10D1-47E8-A464-551CE9708CB6}" type="presOf" srcId="{0E97F3B9-FB30-4D38-8E47-898AB1546E6B}" destId="{6CF8D684-C93B-44D1-B7D8-C03DD0037841}" srcOrd="0" destOrd="0" presId="urn:microsoft.com/office/officeart/2018/5/layout/CenteredIconLabelDescriptionList"/>
    <dgm:cxn modelId="{74FA7080-CA21-4950-8F4A-6E019111C493}" type="presOf" srcId="{B5CDD3B5-C536-434A-BDF6-EC3339B5CDD0}" destId="{A701CA78-D038-49D0-844F-2E229E61F207}" srcOrd="0" destOrd="0" presId="urn:microsoft.com/office/officeart/2018/5/layout/CenteredIconLabelDescriptionList"/>
    <dgm:cxn modelId="{9A1E9C87-55D0-4DA4-9AB2-88CDAF422741}" srcId="{0E97F3B9-FB30-4D38-8E47-898AB1546E6B}" destId="{961B33B3-CED7-4274-AF7F-5927B3CB2683}" srcOrd="2" destOrd="0" parTransId="{86679339-B2EC-4DA0-B07C-68AD7D0B2062}" sibTransId="{BD13D91E-F6CF-49F0-AEA4-A90AD4FA9309}"/>
    <dgm:cxn modelId="{4787DB92-EE45-4713-8740-44F8818DAF38}" srcId="{21861FBA-6076-44FB-A27D-150C83EF4F88}" destId="{B5CDD3B5-C536-434A-BDF6-EC3339B5CDD0}" srcOrd="0" destOrd="0" parTransId="{0BF030B7-EB74-4C63-8AEF-493BC4C7C8D1}" sibTransId="{87E1544C-3DEF-49F4-8FF1-1BC8FA16DF0F}"/>
    <dgm:cxn modelId="{F76A8EA1-E0CB-4F40-A58D-2123AB2209EE}" srcId="{D86ED477-68E4-4C15-9254-3923F882DCE2}" destId="{9033B5E1-4F94-418B-B5AF-6A618B4E361D}" srcOrd="1" destOrd="0" parTransId="{97EC605F-D688-4A10-814B-1145BB8C1041}" sibTransId="{DDC4A29D-5E1C-41D3-B893-C7029F1CA527}"/>
    <dgm:cxn modelId="{5D1DA7B7-6422-4840-AC3A-B1E128D4FC5D}" srcId="{0E97F3B9-FB30-4D38-8E47-898AB1546E6B}" destId="{21861FBA-6076-44FB-A27D-150C83EF4F88}" srcOrd="0" destOrd="0" parTransId="{0CBD9E02-4AEE-4BB2-BECC-72CA286429E0}" sibTransId="{8EC53DAB-4121-4091-A7A9-A98838407787}"/>
    <dgm:cxn modelId="{F99FD8BE-EE64-4C03-AA6F-20CFD77D2258}" type="presOf" srcId="{D86ED477-68E4-4C15-9254-3923F882DCE2}" destId="{5C4845BE-E1CC-4936-8740-9AE46B05E3D1}" srcOrd="0" destOrd="0" presId="urn:microsoft.com/office/officeart/2018/5/layout/CenteredIconLabelDescriptionList"/>
    <dgm:cxn modelId="{60177AC3-F5A1-48FC-BE43-AE01C2FE8073}" srcId="{961B33B3-CED7-4274-AF7F-5927B3CB2683}" destId="{4E1C373D-5FBA-4428-8667-138B3A02B681}" srcOrd="0" destOrd="0" parTransId="{5F3388B2-622C-48FA-8B3D-816991AE6FDE}" sibTransId="{AB11B35B-5937-4C5C-8504-B1CA04327837}"/>
    <dgm:cxn modelId="{2B9038CA-25A3-4150-B9A7-0AFF4EAABE79}" type="presOf" srcId="{D54B8106-564E-43FE-AFD5-0B5880D6B0AB}" destId="{826BFDAB-6B1F-4208-9967-64DC0796DBF1}" srcOrd="0" destOrd="0" presId="urn:microsoft.com/office/officeart/2018/5/layout/CenteredIconLabelDescriptionList"/>
    <dgm:cxn modelId="{D216FCD9-A98E-41B0-A140-29DAD3632696}" type="presOf" srcId="{213F5CEF-99F1-4A5F-8330-DDDF7B5576CA}" destId="{826BFDAB-6B1F-4208-9967-64DC0796DBF1}" srcOrd="0" destOrd="2" presId="urn:microsoft.com/office/officeart/2018/5/layout/CenteredIconLabelDescriptionList"/>
    <dgm:cxn modelId="{8CD500DA-82EF-4A43-916E-4D86C8BE7854}" type="presOf" srcId="{9033B5E1-4F94-418B-B5AF-6A618B4E361D}" destId="{826BFDAB-6B1F-4208-9967-64DC0796DBF1}" srcOrd="0" destOrd="1" presId="urn:microsoft.com/office/officeart/2018/5/layout/CenteredIconLabelDescriptionList"/>
    <dgm:cxn modelId="{F5EB64DC-6464-4E11-8E3F-0C4D2933B50A}" srcId="{D86ED477-68E4-4C15-9254-3923F882DCE2}" destId="{D54B8106-564E-43FE-AFD5-0B5880D6B0AB}" srcOrd="0" destOrd="0" parTransId="{766C218B-5C45-4F56-8579-6C7641CA7CF9}" sibTransId="{85557ECF-66BA-4D50-B219-63DA5BF178DF}"/>
    <dgm:cxn modelId="{03C8CFDC-A1A9-432C-9471-1D081AF6DA57}" type="presOf" srcId="{4E1C373D-5FBA-4428-8667-138B3A02B681}" destId="{A27604F8-5833-4A59-B483-731F094025C1}" srcOrd="0" destOrd="0" presId="urn:microsoft.com/office/officeart/2018/5/layout/CenteredIconLabelDescriptionList"/>
    <dgm:cxn modelId="{4694ECE7-4AF8-4551-B9D1-6F787538C1DF}" type="presOf" srcId="{961B33B3-CED7-4274-AF7F-5927B3CB2683}" destId="{2FE38C4C-1A10-47B3-BD5A-F32CB219B6E8}" srcOrd="0" destOrd="0" presId="urn:microsoft.com/office/officeart/2018/5/layout/CenteredIconLabelDescriptionList"/>
    <dgm:cxn modelId="{FE45B8F4-1EA7-4C1B-A4C9-D3692EFB3A0E}" srcId="{0E97F3B9-FB30-4D38-8E47-898AB1546E6B}" destId="{D86ED477-68E4-4C15-9254-3923F882DCE2}" srcOrd="1" destOrd="0" parTransId="{8FC21F4A-E799-4BB1-A0B0-1AA07E6137AD}" sibTransId="{50144B83-CFC6-46DF-8F3C-7B584DE96BC5}"/>
    <dgm:cxn modelId="{CCD5EC9F-A8A7-4A43-9DDD-2792ACB57F7D}" type="presParOf" srcId="{6CF8D684-C93B-44D1-B7D8-C03DD0037841}" destId="{C5CF42CC-7F13-4C56-83E1-EA9DAC6476CD}" srcOrd="0" destOrd="0" presId="urn:microsoft.com/office/officeart/2018/5/layout/CenteredIconLabelDescriptionList"/>
    <dgm:cxn modelId="{295B152E-A837-440F-9F64-63A988942E24}" type="presParOf" srcId="{C5CF42CC-7F13-4C56-83E1-EA9DAC6476CD}" destId="{CA874123-B9A8-4AE2-9BDE-5BD5693FA5D2}" srcOrd="0" destOrd="0" presId="urn:microsoft.com/office/officeart/2018/5/layout/CenteredIconLabelDescriptionList"/>
    <dgm:cxn modelId="{39806570-A8FB-4D2E-90E2-452113757BD4}" type="presParOf" srcId="{C5CF42CC-7F13-4C56-83E1-EA9DAC6476CD}" destId="{190F9D84-FCDF-4246-A0C4-49F55EC8F805}" srcOrd="1" destOrd="0" presId="urn:microsoft.com/office/officeart/2018/5/layout/CenteredIconLabelDescriptionList"/>
    <dgm:cxn modelId="{84BC995D-1159-4507-A943-2743DE6A1B9C}" type="presParOf" srcId="{C5CF42CC-7F13-4C56-83E1-EA9DAC6476CD}" destId="{76700B52-A888-439E-9771-D2BD9572A9C4}" srcOrd="2" destOrd="0" presId="urn:microsoft.com/office/officeart/2018/5/layout/CenteredIconLabelDescriptionList"/>
    <dgm:cxn modelId="{54DD19CD-625F-4971-9F40-53F6F45F9B8D}" type="presParOf" srcId="{C5CF42CC-7F13-4C56-83E1-EA9DAC6476CD}" destId="{E0DFDAAC-4C68-4427-8B46-AC39D2759678}" srcOrd="3" destOrd="0" presId="urn:microsoft.com/office/officeart/2018/5/layout/CenteredIconLabelDescriptionList"/>
    <dgm:cxn modelId="{F884F1A4-6EAC-4C52-90F5-6A1B92730312}" type="presParOf" srcId="{C5CF42CC-7F13-4C56-83E1-EA9DAC6476CD}" destId="{A701CA78-D038-49D0-844F-2E229E61F207}" srcOrd="4" destOrd="0" presId="urn:microsoft.com/office/officeart/2018/5/layout/CenteredIconLabelDescriptionList"/>
    <dgm:cxn modelId="{1BEC0B55-7C9D-4F73-9652-496B9B56FBC8}" type="presParOf" srcId="{6CF8D684-C93B-44D1-B7D8-C03DD0037841}" destId="{62677AF4-DEA3-4C09-A5D7-BB60C2329068}" srcOrd="1" destOrd="0" presId="urn:microsoft.com/office/officeart/2018/5/layout/CenteredIconLabelDescriptionList"/>
    <dgm:cxn modelId="{69AA9BEC-EA0E-4E85-8DC4-57CBCFE943F2}" type="presParOf" srcId="{6CF8D684-C93B-44D1-B7D8-C03DD0037841}" destId="{DE93D584-FB84-404A-8593-659B7220900D}" srcOrd="2" destOrd="0" presId="urn:microsoft.com/office/officeart/2018/5/layout/CenteredIconLabelDescriptionList"/>
    <dgm:cxn modelId="{84DCE0F9-CB15-4759-BBB2-4F487DDB8C90}" type="presParOf" srcId="{DE93D584-FB84-404A-8593-659B7220900D}" destId="{2286D1D9-0FB6-4EB6-AD23-5ED908488C71}" srcOrd="0" destOrd="0" presId="urn:microsoft.com/office/officeart/2018/5/layout/CenteredIconLabelDescriptionList"/>
    <dgm:cxn modelId="{E1F491B0-DC30-4887-A38D-FABEC2100373}" type="presParOf" srcId="{DE93D584-FB84-404A-8593-659B7220900D}" destId="{6173C265-7AFA-4170-830A-5610735C7FEA}" srcOrd="1" destOrd="0" presId="urn:microsoft.com/office/officeart/2018/5/layout/CenteredIconLabelDescriptionList"/>
    <dgm:cxn modelId="{BFFF5DEC-42AE-4FB0-9C53-A88D9A23AA52}" type="presParOf" srcId="{DE93D584-FB84-404A-8593-659B7220900D}" destId="{5C4845BE-E1CC-4936-8740-9AE46B05E3D1}" srcOrd="2" destOrd="0" presId="urn:microsoft.com/office/officeart/2018/5/layout/CenteredIconLabelDescriptionList"/>
    <dgm:cxn modelId="{A3030518-B252-4923-98A1-11BE42C2F9EC}" type="presParOf" srcId="{DE93D584-FB84-404A-8593-659B7220900D}" destId="{ECEF0B2F-67AF-4516-9033-F4632EFFEC56}" srcOrd="3" destOrd="0" presId="urn:microsoft.com/office/officeart/2018/5/layout/CenteredIconLabelDescriptionList"/>
    <dgm:cxn modelId="{028FFBFD-C5CB-4F6F-B495-46AF4644DD14}" type="presParOf" srcId="{DE93D584-FB84-404A-8593-659B7220900D}" destId="{826BFDAB-6B1F-4208-9967-64DC0796DBF1}" srcOrd="4" destOrd="0" presId="urn:microsoft.com/office/officeart/2018/5/layout/CenteredIconLabelDescriptionList"/>
    <dgm:cxn modelId="{C0470326-44F6-4194-BC35-20FED4F7F709}" type="presParOf" srcId="{6CF8D684-C93B-44D1-B7D8-C03DD0037841}" destId="{A1A2DC70-0545-419E-97F6-E4C8A5E366DB}" srcOrd="3" destOrd="0" presId="urn:microsoft.com/office/officeart/2018/5/layout/CenteredIconLabelDescriptionList"/>
    <dgm:cxn modelId="{4AA23B7B-FF35-46FF-BEA8-5225D6372C97}" type="presParOf" srcId="{6CF8D684-C93B-44D1-B7D8-C03DD0037841}" destId="{E6FD867A-8739-48CC-A884-8279EA207169}" srcOrd="4" destOrd="0" presId="urn:microsoft.com/office/officeart/2018/5/layout/CenteredIconLabelDescriptionList"/>
    <dgm:cxn modelId="{2A71B9AE-3F6F-4DC4-A877-90E6788BF02C}" type="presParOf" srcId="{E6FD867A-8739-48CC-A884-8279EA207169}" destId="{87507705-11F3-4C4B-8B86-1AA5F950DA26}" srcOrd="0" destOrd="0" presId="urn:microsoft.com/office/officeart/2018/5/layout/CenteredIconLabelDescriptionList"/>
    <dgm:cxn modelId="{712872C3-7C7E-4AAF-8866-7FE7EF4F9D0D}" type="presParOf" srcId="{E6FD867A-8739-48CC-A884-8279EA207169}" destId="{F489F598-DB39-41E5-B33C-309917C7181C}" srcOrd="1" destOrd="0" presId="urn:microsoft.com/office/officeart/2018/5/layout/CenteredIconLabelDescriptionList"/>
    <dgm:cxn modelId="{6BB8CCC3-9509-4617-9288-A120EA8B07D8}" type="presParOf" srcId="{E6FD867A-8739-48CC-A884-8279EA207169}" destId="{2FE38C4C-1A10-47B3-BD5A-F32CB219B6E8}" srcOrd="2" destOrd="0" presId="urn:microsoft.com/office/officeart/2018/5/layout/CenteredIconLabelDescriptionList"/>
    <dgm:cxn modelId="{162FEC44-8DCF-4992-B50D-D9DF12CCC5B1}" type="presParOf" srcId="{E6FD867A-8739-48CC-A884-8279EA207169}" destId="{2CAF3576-4238-4C54-B6EB-7B344D8E34E2}" srcOrd="3" destOrd="0" presId="urn:microsoft.com/office/officeart/2018/5/layout/CenteredIconLabelDescriptionList"/>
    <dgm:cxn modelId="{E6228087-2853-4670-AB8E-2B0DA5739586}" type="presParOf" srcId="{E6FD867A-8739-48CC-A884-8279EA207169}" destId="{A27604F8-5833-4A59-B483-731F094025C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C0C7DA-A71C-42BF-A65C-0C4D83E9D187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DC93D6-4D92-411B-A48C-294FF97C04A6}">
      <dgm:prSet/>
      <dgm:spPr/>
      <dgm:t>
        <a:bodyPr/>
        <a:lstStyle/>
        <a:p>
          <a:r>
            <a:rPr lang="en-US" b="1"/>
            <a:t>Key Insights</a:t>
          </a:r>
          <a:r>
            <a:rPr lang="en-US"/>
            <a:t>:</a:t>
          </a:r>
        </a:p>
      </dgm:t>
    </dgm:pt>
    <dgm:pt modelId="{F033AD92-CB60-4BFF-BCFE-9CF362CC37A5}" type="parTrans" cxnId="{B92CBAB8-9D08-4E4F-9A49-161860D9B93A}">
      <dgm:prSet/>
      <dgm:spPr/>
      <dgm:t>
        <a:bodyPr/>
        <a:lstStyle/>
        <a:p>
          <a:endParaRPr lang="en-US"/>
        </a:p>
      </dgm:t>
    </dgm:pt>
    <dgm:pt modelId="{80ED797D-A9D9-4129-8DF8-E7A532072231}" type="sibTrans" cxnId="{B92CBAB8-9D08-4E4F-9A49-161860D9B93A}">
      <dgm:prSet/>
      <dgm:spPr/>
      <dgm:t>
        <a:bodyPr/>
        <a:lstStyle/>
        <a:p>
          <a:endParaRPr lang="en-US"/>
        </a:p>
      </dgm:t>
    </dgm:pt>
    <dgm:pt modelId="{C3BB8872-95FE-4ECF-94D0-CFBC18812F12}">
      <dgm:prSet/>
      <dgm:spPr/>
      <dgm:t>
        <a:bodyPr/>
        <a:lstStyle/>
        <a:p>
          <a:r>
            <a:rPr lang="en-US"/>
            <a:t>Patterns in healthcare access.</a:t>
          </a:r>
        </a:p>
      </dgm:t>
    </dgm:pt>
    <dgm:pt modelId="{D22A2C62-5E03-4706-90A1-D7A9B5DA7EC6}" type="parTrans" cxnId="{0DB1F9FA-FD14-4F99-B9B9-A936EF945F84}">
      <dgm:prSet/>
      <dgm:spPr/>
      <dgm:t>
        <a:bodyPr/>
        <a:lstStyle/>
        <a:p>
          <a:endParaRPr lang="en-US"/>
        </a:p>
      </dgm:t>
    </dgm:pt>
    <dgm:pt modelId="{A4A36086-B478-4C63-89BE-A76E672F799E}" type="sibTrans" cxnId="{0DB1F9FA-FD14-4F99-B9B9-A936EF945F84}">
      <dgm:prSet/>
      <dgm:spPr/>
      <dgm:t>
        <a:bodyPr/>
        <a:lstStyle/>
        <a:p>
          <a:endParaRPr lang="en-US"/>
        </a:p>
      </dgm:t>
    </dgm:pt>
    <dgm:pt modelId="{1CBF7210-04B7-4303-A30D-BAF781DAC77E}">
      <dgm:prSet/>
      <dgm:spPr/>
      <dgm:t>
        <a:bodyPr/>
        <a:lstStyle/>
        <a:p>
          <a:r>
            <a:rPr lang="en-US"/>
            <a:t>Identified accessibility gaps.</a:t>
          </a:r>
        </a:p>
      </dgm:t>
    </dgm:pt>
    <dgm:pt modelId="{4374C4C6-54D8-4C5C-90DB-BA3D92A9FDD9}" type="parTrans" cxnId="{5B977022-C319-4E00-A4D4-338E881D4C6A}">
      <dgm:prSet/>
      <dgm:spPr/>
      <dgm:t>
        <a:bodyPr/>
        <a:lstStyle/>
        <a:p>
          <a:endParaRPr lang="en-US"/>
        </a:p>
      </dgm:t>
    </dgm:pt>
    <dgm:pt modelId="{D5C0FEC0-4191-446E-9FE2-59A636B1ECE5}" type="sibTrans" cxnId="{5B977022-C319-4E00-A4D4-338E881D4C6A}">
      <dgm:prSet/>
      <dgm:spPr/>
      <dgm:t>
        <a:bodyPr/>
        <a:lstStyle/>
        <a:p>
          <a:endParaRPr lang="en-US"/>
        </a:p>
      </dgm:t>
    </dgm:pt>
    <dgm:pt modelId="{302FEB95-67DC-4733-B151-6F5885E541D3}">
      <dgm:prSet/>
      <dgm:spPr/>
      <dgm:t>
        <a:bodyPr/>
        <a:lstStyle/>
        <a:p>
          <a:r>
            <a:rPr lang="en-US" b="1"/>
            <a:t>Next Steps</a:t>
          </a:r>
          <a:r>
            <a:rPr lang="en-US"/>
            <a:t>:</a:t>
          </a:r>
        </a:p>
      </dgm:t>
    </dgm:pt>
    <dgm:pt modelId="{9D36DC67-AA90-440A-B51C-FB5E53A962E7}" type="parTrans" cxnId="{5B8FF085-3A83-4D08-95DE-E059D1EEE113}">
      <dgm:prSet/>
      <dgm:spPr/>
      <dgm:t>
        <a:bodyPr/>
        <a:lstStyle/>
        <a:p>
          <a:endParaRPr lang="en-US"/>
        </a:p>
      </dgm:t>
    </dgm:pt>
    <dgm:pt modelId="{9DC76722-5F07-4E88-92FC-3C6C43D69322}" type="sibTrans" cxnId="{5B8FF085-3A83-4D08-95DE-E059D1EEE113}">
      <dgm:prSet/>
      <dgm:spPr/>
      <dgm:t>
        <a:bodyPr/>
        <a:lstStyle/>
        <a:p>
          <a:endParaRPr lang="en-US"/>
        </a:p>
      </dgm:t>
    </dgm:pt>
    <dgm:pt modelId="{BF16302B-FD53-45D0-9FB3-FD76C5C94E1D}">
      <dgm:prSet/>
      <dgm:spPr/>
      <dgm:t>
        <a:bodyPr/>
        <a:lstStyle/>
        <a:p>
          <a:r>
            <a:rPr lang="en-US"/>
            <a:t>Refine models and expand to other health conditions.</a:t>
          </a:r>
        </a:p>
      </dgm:t>
    </dgm:pt>
    <dgm:pt modelId="{D784BB9E-8733-4263-818E-A4B3D5702A80}" type="parTrans" cxnId="{C716013A-3077-4885-8C04-16BAA85D3EA2}">
      <dgm:prSet/>
      <dgm:spPr/>
      <dgm:t>
        <a:bodyPr/>
        <a:lstStyle/>
        <a:p>
          <a:endParaRPr lang="en-US"/>
        </a:p>
      </dgm:t>
    </dgm:pt>
    <dgm:pt modelId="{D9BD2685-CA69-448A-BAAE-302B37CEEA92}" type="sibTrans" cxnId="{C716013A-3077-4885-8C04-16BAA85D3EA2}">
      <dgm:prSet/>
      <dgm:spPr/>
      <dgm:t>
        <a:bodyPr/>
        <a:lstStyle/>
        <a:p>
          <a:endParaRPr lang="en-US"/>
        </a:p>
      </dgm:t>
    </dgm:pt>
    <dgm:pt modelId="{23EA1053-FE1E-46E2-9C6E-F70FA3A2B46C}">
      <dgm:prSet/>
      <dgm:spPr/>
      <dgm:t>
        <a:bodyPr/>
        <a:lstStyle/>
        <a:p>
          <a:r>
            <a:rPr lang="en-US"/>
            <a:t>Explore interventions for improving access.</a:t>
          </a:r>
        </a:p>
      </dgm:t>
    </dgm:pt>
    <dgm:pt modelId="{3DD4BC7B-D5A6-4AFE-9B74-3FA944A19BF2}" type="parTrans" cxnId="{56024442-21D9-4DFA-BF95-8CB818DE0475}">
      <dgm:prSet/>
      <dgm:spPr/>
      <dgm:t>
        <a:bodyPr/>
        <a:lstStyle/>
        <a:p>
          <a:endParaRPr lang="en-US"/>
        </a:p>
      </dgm:t>
    </dgm:pt>
    <dgm:pt modelId="{91F9B36D-B036-4A0D-B09E-01AAE9B74863}" type="sibTrans" cxnId="{56024442-21D9-4DFA-BF95-8CB818DE0475}">
      <dgm:prSet/>
      <dgm:spPr/>
      <dgm:t>
        <a:bodyPr/>
        <a:lstStyle/>
        <a:p>
          <a:endParaRPr lang="en-US"/>
        </a:p>
      </dgm:t>
    </dgm:pt>
    <dgm:pt modelId="{99A9516F-AF03-463D-804E-DBCE56E5C68D}" type="pres">
      <dgm:prSet presAssocID="{2AC0C7DA-A71C-42BF-A65C-0C4D83E9D187}" presName="Name0" presStyleCnt="0">
        <dgm:presLayoutVars>
          <dgm:dir/>
          <dgm:animLvl val="lvl"/>
          <dgm:resizeHandles val="exact"/>
        </dgm:presLayoutVars>
      </dgm:prSet>
      <dgm:spPr/>
    </dgm:pt>
    <dgm:pt modelId="{B718E9B2-570C-4539-9044-C063544AF610}" type="pres">
      <dgm:prSet presAssocID="{5EDC93D6-4D92-411B-A48C-294FF97C04A6}" presName="composite" presStyleCnt="0"/>
      <dgm:spPr/>
    </dgm:pt>
    <dgm:pt modelId="{10B41045-A6D9-4E43-AE3C-AD1E0271B37B}" type="pres">
      <dgm:prSet presAssocID="{5EDC93D6-4D92-411B-A48C-294FF97C04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308007D-699D-41CF-8D1A-4612274C01DE}" type="pres">
      <dgm:prSet presAssocID="{5EDC93D6-4D92-411B-A48C-294FF97C04A6}" presName="desTx" presStyleLbl="alignAccFollowNode1" presStyleIdx="0" presStyleCnt="2">
        <dgm:presLayoutVars>
          <dgm:bulletEnabled val="1"/>
        </dgm:presLayoutVars>
      </dgm:prSet>
      <dgm:spPr/>
    </dgm:pt>
    <dgm:pt modelId="{86643FF8-5B84-4B7E-A05F-2CA857F41FFA}" type="pres">
      <dgm:prSet presAssocID="{80ED797D-A9D9-4129-8DF8-E7A532072231}" presName="space" presStyleCnt="0"/>
      <dgm:spPr/>
    </dgm:pt>
    <dgm:pt modelId="{3D446296-7B75-4DD5-AB57-1C45C400DD9B}" type="pres">
      <dgm:prSet presAssocID="{302FEB95-67DC-4733-B151-6F5885E541D3}" presName="composite" presStyleCnt="0"/>
      <dgm:spPr/>
    </dgm:pt>
    <dgm:pt modelId="{B0398945-B9AA-45A4-BDB3-44049D475E29}" type="pres">
      <dgm:prSet presAssocID="{302FEB95-67DC-4733-B151-6F5885E541D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C9073E-25C5-425C-B17C-C5AA77A5F26D}" type="pres">
      <dgm:prSet presAssocID="{302FEB95-67DC-4733-B151-6F5885E541D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4E9F0C-3E52-48DC-B630-16F5090A24E2}" type="presOf" srcId="{302FEB95-67DC-4733-B151-6F5885E541D3}" destId="{B0398945-B9AA-45A4-BDB3-44049D475E29}" srcOrd="0" destOrd="0" presId="urn:microsoft.com/office/officeart/2005/8/layout/hList1"/>
    <dgm:cxn modelId="{72CC711B-1B0D-47BA-90CF-9F99AE46598D}" type="presOf" srcId="{5EDC93D6-4D92-411B-A48C-294FF97C04A6}" destId="{10B41045-A6D9-4E43-AE3C-AD1E0271B37B}" srcOrd="0" destOrd="0" presId="urn:microsoft.com/office/officeart/2005/8/layout/hList1"/>
    <dgm:cxn modelId="{5B977022-C319-4E00-A4D4-338E881D4C6A}" srcId="{5EDC93D6-4D92-411B-A48C-294FF97C04A6}" destId="{1CBF7210-04B7-4303-A30D-BAF781DAC77E}" srcOrd="1" destOrd="0" parTransId="{4374C4C6-54D8-4C5C-90DB-BA3D92A9FDD9}" sibTransId="{D5C0FEC0-4191-446E-9FE2-59A636B1ECE5}"/>
    <dgm:cxn modelId="{92934638-F3DE-41D9-BCDD-D66672A17668}" type="presOf" srcId="{2AC0C7DA-A71C-42BF-A65C-0C4D83E9D187}" destId="{99A9516F-AF03-463D-804E-DBCE56E5C68D}" srcOrd="0" destOrd="0" presId="urn:microsoft.com/office/officeart/2005/8/layout/hList1"/>
    <dgm:cxn modelId="{C716013A-3077-4885-8C04-16BAA85D3EA2}" srcId="{302FEB95-67DC-4733-B151-6F5885E541D3}" destId="{BF16302B-FD53-45D0-9FB3-FD76C5C94E1D}" srcOrd="0" destOrd="0" parTransId="{D784BB9E-8733-4263-818E-A4B3D5702A80}" sibTransId="{D9BD2685-CA69-448A-BAAE-302B37CEEA92}"/>
    <dgm:cxn modelId="{56024442-21D9-4DFA-BF95-8CB818DE0475}" srcId="{302FEB95-67DC-4733-B151-6F5885E541D3}" destId="{23EA1053-FE1E-46E2-9C6E-F70FA3A2B46C}" srcOrd="1" destOrd="0" parTransId="{3DD4BC7B-D5A6-4AFE-9B74-3FA944A19BF2}" sibTransId="{91F9B36D-B036-4A0D-B09E-01AAE9B74863}"/>
    <dgm:cxn modelId="{8A30A662-5523-4245-B496-534AE95740D5}" type="presOf" srcId="{23EA1053-FE1E-46E2-9C6E-F70FA3A2B46C}" destId="{F8C9073E-25C5-425C-B17C-C5AA77A5F26D}" srcOrd="0" destOrd="1" presId="urn:microsoft.com/office/officeart/2005/8/layout/hList1"/>
    <dgm:cxn modelId="{340A4078-2DC1-4745-836C-97616756E978}" type="presOf" srcId="{C3BB8872-95FE-4ECF-94D0-CFBC18812F12}" destId="{A308007D-699D-41CF-8D1A-4612274C01DE}" srcOrd="0" destOrd="0" presId="urn:microsoft.com/office/officeart/2005/8/layout/hList1"/>
    <dgm:cxn modelId="{5B8FF085-3A83-4D08-95DE-E059D1EEE113}" srcId="{2AC0C7DA-A71C-42BF-A65C-0C4D83E9D187}" destId="{302FEB95-67DC-4733-B151-6F5885E541D3}" srcOrd="1" destOrd="0" parTransId="{9D36DC67-AA90-440A-B51C-FB5E53A962E7}" sibTransId="{9DC76722-5F07-4E88-92FC-3C6C43D69322}"/>
    <dgm:cxn modelId="{097E1A8C-53F3-4603-B208-77229CD669B4}" type="presOf" srcId="{1CBF7210-04B7-4303-A30D-BAF781DAC77E}" destId="{A308007D-699D-41CF-8D1A-4612274C01DE}" srcOrd="0" destOrd="1" presId="urn:microsoft.com/office/officeart/2005/8/layout/hList1"/>
    <dgm:cxn modelId="{2AEA22AA-8C83-4015-A864-AE4A62952C68}" type="presOf" srcId="{BF16302B-FD53-45D0-9FB3-FD76C5C94E1D}" destId="{F8C9073E-25C5-425C-B17C-C5AA77A5F26D}" srcOrd="0" destOrd="0" presId="urn:microsoft.com/office/officeart/2005/8/layout/hList1"/>
    <dgm:cxn modelId="{B92CBAB8-9D08-4E4F-9A49-161860D9B93A}" srcId="{2AC0C7DA-A71C-42BF-A65C-0C4D83E9D187}" destId="{5EDC93D6-4D92-411B-A48C-294FF97C04A6}" srcOrd="0" destOrd="0" parTransId="{F033AD92-CB60-4BFF-BCFE-9CF362CC37A5}" sibTransId="{80ED797D-A9D9-4129-8DF8-E7A532072231}"/>
    <dgm:cxn modelId="{0DB1F9FA-FD14-4F99-B9B9-A936EF945F84}" srcId="{5EDC93D6-4D92-411B-A48C-294FF97C04A6}" destId="{C3BB8872-95FE-4ECF-94D0-CFBC18812F12}" srcOrd="0" destOrd="0" parTransId="{D22A2C62-5E03-4706-90A1-D7A9B5DA7EC6}" sibTransId="{A4A36086-B478-4C63-89BE-A76E672F799E}"/>
    <dgm:cxn modelId="{0C92C919-B257-409E-B192-A32D0F5BBE33}" type="presParOf" srcId="{99A9516F-AF03-463D-804E-DBCE56E5C68D}" destId="{B718E9B2-570C-4539-9044-C063544AF610}" srcOrd="0" destOrd="0" presId="urn:microsoft.com/office/officeart/2005/8/layout/hList1"/>
    <dgm:cxn modelId="{F2A1B56E-1FE3-46AB-BA56-D615D734F299}" type="presParOf" srcId="{B718E9B2-570C-4539-9044-C063544AF610}" destId="{10B41045-A6D9-4E43-AE3C-AD1E0271B37B}" srcOrd="0" destOrd="0" presId="urn:microsoft.com/office/officeart/2005/8/layout/hList1"/>
    <dgm:cxn modelId="{A3B46D53-B29C-4AF0-9E13-F1132DAE1D1E}" type="presParOf" srcId="{B718E9B2-570C-4539-9044-C063544AF610}" destId="{A308007D-699D-41CF-8D1A-4612274C01DE}" srcOrd="1" destOrd="0" presId="urn:microsoft.com/office/officeart/2005/8/layout/hList1"/>
    <dgm:cxn modelId="{49FA4C4E-4DF0-4123-8259-0637A1D051D9}" type="presParOf" srcId="{99A9516F-AF03-463D-804E-DBCE56E5C68D}" destId="{86643FF8-5B84-4B7E-A05F-2CA857F41FFA}" srcOrd="1" destOrd="0" presId="urn:microsoft.com/office/officeart/2005/8/layout/hList1"/>
    <dgm:cxn modelId="{65FD1550-D048-4730-AB8D-C287DFDE7286}" type="presParOf" srcId="{99A9516F-AF03-463D-804E-DBCE56E5C68D}" destId="{3D446296-7B75-4DD5-AB57-1C45C400DD9B}" srcOrd="2" destOrd="0" presId="urn:microsoft.com/office/officeart/2005/8/layout/hList1"/>
    <dgm:cxn modelId="{4FC61CB6-7913-45D2-91E5-88FE31B429B7}" type="presParOf" srcId="{3D446296-7B75-4DD5-AB57-1C45C400DD9B}" destId="{B0398945-B9AA-45A4-BDB3-44049D475E29}" srcOrd="0" destOrd="0" presId="urn:microsoft.com/office/officeart/2005/8/layout/hList1"/>
    <dgm:cxn modelId="{00F4B1E3-B523-498A-B0FA-AF52473FDEAC}" type="presParOf" srcId="{3D446296-7B75-4DD5-AB57-1C45C400DD9B}" destId="{F8C9073E-25C5-425C-B17C-C5AA77A5F2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ED555-C8CF-4D1B-8766-35CC7B8BDB08}">
      <dsp:nvSpPr>
        <dsp:cNvPr id="0" name=""/>
        <dsp:cNvSpPr/>
      </dsp:nvSpPr>
      <dsp:spPr>
        <a:xfrm>
          <a:off x="468" y="531979"/>
          <a:ext cx="1005539" cy="1005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CF81F-F545-45F9-BA86-D2577D9BB0A4}">
      <dsp:nvSpPr>
        <dsp:cNvPr id="0" name=""/>
        <dsp:cNvSpPr/>
      </dsp:nvSpPr>
      <dsp:spPr>
        <a:xfrm>
          <a:off x="468" y="1638943"/>
          <a:ext cx="2872968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Goal</a:t>
          </a:r>
          <a:r>
            <a:rPr lang="en-US" sz="1400" b="0" i="0" kern="1200"/>
            <a:t>: Analyze how proximity to healthcare services impacts hospitalization rates.</a:t>
          </a:r>
          <a:endParaRPr lang="en-US" sz="1400" kern="1200"/>
        </a:p>
      </dsp:txBody>
      <dsp:txXfrm>
        <a:off x="468" y="1638943"/>
        <a:ext cx="2872968" cy="592549"/>
      </dsp:txXfrm>
    </dsp:sp>
    <dsp:sp modelId="{93AD70AB-4437-4309-A90E-467C0BF93A78}">
      <dsp:nvSpPr>
        <dsp:cNvPr id="0" name=""/>
        <dsp:cNvSpPr/>
      </dsp:nvSpPr>
      <dsp:spPr>
        <a:xfrm>
          <a:off x="468" y="2278667"/>
          <a:ext cx="2872968" cy="612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AFD13-9D7C-439E-81D5-31C0DE35857A}">
      <dsp:nvSpPr>
        <dsp:cNvPr id="0" name=""/>
        <dsp:cNvSpPr/>
      </dsp:nvSpPr>
      <dsp:spPr>
        <a:xfrm>
          <a:off x="3376207" y="531979"/>
          <a:ext cx="1005539" cy="1005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71322-3E7B-4F89-B417-84AB8055F4BA}">
      <dsp:nvSpPr>
        <dsp:cNvPr id="0" name=""/>
        <dsp:cNvSpPr/>
      </dsp:nvSpPr>
      <dsp:spPr>
        <a:xfrm>
          <a:off x="3376207" y="1638943"/>
          <a:ext cx="2872968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Focus</a:t>
          </a:r>
          <a:r>
            <a:rPr lang="en-US" sz="1400" b="0" i="0" kern="1200"/>
            <a:t>: Diabetes and heart disease management.</a:t>
          </a:r>
          <a:endParaRPr lang="en-US" sz="1400" kern="1200"/>
        </a:p>
      </dsp:txBody>
      <dsp:txXfrm>
        <a:off x="3376207" y="1638943"/>
        <a:ext cx="2872968" cy="592549"/>
      </dsp:txXfrm>
    </dsp:sp>
    <dsp:sp modelId="{413FD591-D1A6-467F-BDA2-79D2B7B7E0FF}">
      <dsp:nvSpPr>
        <dsp:cNvPr id="0" name=""/>
        <dsp:cNvSpPr/>
      </dsp:nvSpPr>
      <dsp:spPr>
        <a:xfrm>
          <a:off x="3376207" y="2278667"/>
          <a:ext cx="2872968" cy="612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0776-1449-4744-9BD9-936748456478}">
      <dsp:nvSpPr>
        <dsp:cNvPr id="0" name=""/>
        <dsp:cNvSpPr/>
      </dsp:nvSpPr>
      <dsp:spPr>
        <a:xfrm>
          <a:off x="6751945" y="531979"/>
          <a:ext cx="1005539" cy="1005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31F79-0250-4E5E-9E9E-2BAF914B740E}">
      <dsp:nvSpPr>
        <dsp:cNvPr id="0" name=""/>
        <dsp:cNvSpPr/>
      </dsp:nvSpPr>
      <dsp:spPr>
        <a:xfrm>
          <a:off x="6751945" y="1638943"/>
          <a:ext cx="2872968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Key Areas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6751945" y="1638943"/>
        <a:ext cx="2872968" cy="592549"/>
      </dsp:txXfrm>
    </dsp:sp>
    <dsp:sp modelId="{B72AF208-C968-443B-A21F-08948FA32394}">
      <dsp:nvSpPr>
        <dsp:cNvPr id="0" name=""/>
        <dsp:cNvSpPr/>
      </dsp:nvSpPr>
      <dsp:spPr>
        <a:xfrm>
          <a:off x="6751945" y="2278667"/>
          <a:ext cx="2872968" cy="612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Healthcare access patterns.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Accessibility gaps at the county level.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Visualization of facility distribution.</a:t>
          </a:r>
          <a:endParaRPr lang="en-US" sz="1100" kern="1200"/>
        </a:p>
      </dsp:txBody>
      <dsp:txXfrm>
        <a:off x="6751945" y="2278667"/>
        <a:ext cx="2872968" cy="612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C2720-59E8-4830-A95C-71BEE216E2E3}">
      <dsp:nvSpPr>
        <dsp:cNvPr id="0" name=""/>
        <dsp:cNvSpPr/>
      </dsp:nvSpPr>
      <dsp:spPr>
        <a:xfrm>
          <a:off x="0" y="0"/>
          <a:ext cx="3007932" cy="34226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Extract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Public datasets in CSV format.</a:t>
          </a:r>
        </a:p>
      </dsp:txBody>
      <dsp:txXfrm>
        <a:off x="0" y="1300619"/>
        <a:ext cx="3007932" cy="2053609"/>
      </dsp:txXfrm>
    </dsp:sp>
    <dsp:sp modelId="{F5475B96-444D-49A7-8CFF-32650CA51EA3}">
      <dsp:nvSpPr>
        <dsp:cNvPr id="0" name=""/>
        <dsp:cNvSpPr/>
      </dsp:nvSpPr>
      <dsp:spPr>
        <a:xfrm>
          <a:off x="990563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0935" y="492640"/>
        <a:ext cx="726060" cy="726060"/>
      </dsp:txXfrm>
    </dsp:sp>
    <dsp:sp modelId="{A1D0B1E9-FF4F-43AB-8395-1C52B29E1C4F}">
      <dsp:nvSpPr>
        <dsp:cNvPr id="0" name=""/>
        <dsp:cNvSpPr/>
      </dsp:nvSpPr>
      <dsp:spPr>
        <a:xfrm>
          <a:off x="0" y="3422611"/>
          <a:ext cx="3007932" cy="72"/>
        </a:xfrm>
        <a:prstGeom prst="rect">
          <a:avLst/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B5C8C-10E8-4A2D-9A7E-C113BA00D4C8}">
      <dsp:nvSpPr>
        <dsp:cNvPr id="0" name=""/>
        <dsp:cNvSpPr/>
      </dsp:nvSpPr>
      <dsp:spPr>
        <a:xfrm>
          <a:off x="3308725" y="0"/>
          <a:ext cx="3007932" cy="3422683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Transform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Standardized column names.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Addressed missing values.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Merged data on county fields.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Feature Engineering: Created population density categories.</a:t>
          </a:r>
        </a:p>
      </dsp:txBody>
      <dsp:txXfrm>
        <a:off x="3308725" y="1300619"/>
        <a:ext cx="3007932" cy="2053609"/>
      </dsp:txXfrm>
    </dsp:sp>
    <dsp:sp modelId="{5ECC2381-A5F1-454C-A083-19737034C69A}">
      <dsp:nvSpPr>
        <dsp:cNvPr id="0" name=""/>
        <dsp:cNvSpPr/>
      </dsp:nvSpPr>
      <dsp:spPr>
        <a:xfrm>
          <a:off x="4299289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49661" y="492640"/>
        <a:ext cx="726060" cy="726060"/>
      </dsp:txXfrm>
    </dsp:sp>
    <dsp:sp modelId="{80FACEC5-DDB8-4A24-AEDB-EC7DFFA343A0}">
      <dsp:nvSpPr>
        <dsp:cNvPr id="0" name=""/>
        <dsp:cNvSpPr/>
      </dsp:nvSpPr>
      <dsp:spPr>
        <a:xfrm>
          <a:off x="3308725" y="3422611"/>
          <a:ext cx="3007932" cy="72"/>
        </a:xfrm>
        <a:prstGeom prst="rect">
          <a:avLst/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B17A49-ACF0-4B81-BAF8-16433BA9E93A}">
      <dsp:nvSpPr>
        <dsp:cNvPr id="0" name=""/>
        <dsp:cNvSpPr/>
      </dsp:nvSpPr>
      <dsp:spPr>
        <a:xfrm>
          <a:off x="6617450" y="0"/>
          <a:ext cx="3007932" cy="3422683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Load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Stored data in SQLite database using SQLAlchemy.</a:t>
          </a:r>
        </a:p>
      </dsp:txBody>
      <dsp:txXfrm>
        <a:off x="6617450" y="1300619"/>
        <a:ext cx="3007932" cy="2053609"/>
      </dsp:txXfrm>
    </dsp:sp>
    <dsp:sp modelId="{96DA192C-4C89-49F9-8B88-83EAB3255539}">
      <dsp:nvSpPr>
        <dsp:cNvPr id="0" name=""/>
        <dsp:cNvSpPr/>
      </dsp:nvSpPr>
      <dsp:spPr>
        <a:xfrm>
          <a:off x="7608014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58386" y="492640"/>
        <a:ext cx="726060" cy="726060"/>
      </dsp:txXfrm>
    </dsp:sp>
    <dsp:sp modelId="{E2164D84-114E-40BB-892C-54C2D0C94970}">
      <dsp:nvSpPr>
        <dsp:cNvPr id="0" name=""/>
        <dsp:cNvSpPr/>
      </dsp:nvSpPr>
      <dsp:spPr>
        <a:xfrm>
          <a:off x="6617450" y="3422611"/>
          <a:ext cx="3007932" cy="72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90302-B57B-4EE3-8DBE-C7BB1546C09D}">
      <dsp:nvSpPr>
        <dsp:cNvPr id="0" name=""/>
        <dsp:cNvSpPr/>
      </dsp:nvSpPr>
      <dsp:spPr>
        <a:xfrm>
          <a:off x="693082" y="810826"/>
          <a:ext cx="744187" cy="74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09B78-8BDE-4D51-A2EA-B4ED5459455B}">
      <dsp:nvSpPr>
        <dsp:cNvPr id="0" name=""/>
        <dsp:cNvSpPr/>
      </dsp:nvSpPr>
      <dsp:spPr>
        <a:xfrm>
          <a:off x="2050" y="1632458"/>
          <a:ext cx="2126249" cy="3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Data Privacy</a:t>
          </a:r>
          <a:r>
            <a:rPr lang="en-US" sz="1900" kern="1200"/>
            <a:t>:</a:t>
          </a:r>
        </a:p>
      </dsp:txBody>
      <dsp:txXfrm>
        <a:off x="2050" y="1632458"/>
        <a:ext cx="2126249" cy="318937"/>
      </dsp:txXfrm>
    </dsp:sp>
    <dsp:sp modelId="{442329CE-4422-4E18-88AE-D6A45F6AAA5B}">
      <dsp:nvSpPr>
        <dsp:cNvPr id="0" name=""/>
        <dsp:cNvSpPr/>
      </dsp:nvSpPr>
      <dsp:spPr>
        <a:xfrm>
          <a:off x="2050" y="1987416"/>
          <a:ext cx="2126249" cy="62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Public data, no PII, HIPAA-compliant.</a:t>
          </a:r>
        </a:p>
      </dsp:txBody>
      <dsp:txXfrm>
        <a:off x="2050" y="1987416"/>
        <a:ext cx="2126249" cy="624439"/>
      </dsp:txXfrm>
    </dsp:sp>
    <dsp:sp modelId="{3BEC60A6-71C8-4C73-97B7-FD96F3703830}">
      <dsp:nvSpPr>
        <dsp:cNvPr id="0" name=""/>
        <dsp:cNvSpPr/>
      </dsp:nvSpPr>
      <dsp:spPr>
        <a:xfrm>
          <a:off x="3191425" y="810826"/>
          <a:ext cx="744187" cy="74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DA209-E638-407E-BF81-A0DE7A2E4114}">
      <dsp:nvSpPr>
        <dsp:cNvPr id="0" name=""/>
        <dsp:cNvSpPr/>
      </dsp:nvSpPr>
      <dsp:spPr>
        <a:xfrm>
          <a:off x="2500394" y="1632458"/>
          <a:ext cx="2126249" cy="3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Bias Mitigation</a:t>
          </a:r>
          <a:r>
            <a:rPr lang="en-US" sz="1900" kern="1200"/>
            <a:t>:</a:t>
          </a:r>
        </a:p>
      </dsp:txBody>
      <dsp:txXfrm>
        <a:off x="2500394" y="1632458"/>
        <a:ext cx="2126249" cy="318937"/>
      </dsp:txXfrm>
    </dsp:sp>
    <dsp:sp modelId="{6CF45E10-E1D3-45BC-BA48-5D0DEE53D2C3}">
      <dsp:nvSpPr>
        <dsp:cNvPr id="0" name=""/>
        <dsp:cNvSpPr/>
      </dsp:nvSpPr>
      <dsp:spPr>
        <a:xfrm>
          <a:off x="2500394" y="1987416"/>
          <a:ext cx="2126249" cy="62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Avoids reinforcing disparities.</a:t>
          </a:r>
        </a:p>
      </dsp:txBody>
      <dsp:txXfrm>
        <a:off x="2500394" y="1987416"/>
        <a:ext cx="2126249" cy="624439"/>
      </dsp:txXfrm>
    </dsp:sp>
    <dsp:sp modelId="{F7F13687-F9C2-45E1-B108-615B294E8423}">
      <dsp:nvSpPr>
        <dsp:cNvPr id="0" name=""/>
        <dsp:cNvSpPr/>
      </dsp:nvSpPr>
      <dsp:spPr>
        <a:xfrm>
          <a:off x="5689769" y="810826"/>
          <a:ext cx="744187" cy="744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961FC-15BF-4976-8EDA-5EF91B9542BD}">
      <dsp:nvSpPr>
        <dsp:cNvPr id="0" name=""/>
        <dsp:cNvSpPr/>
      </dsp:nvSpPr>
      <dsp:spPr>
        <a:xfrm>
          <a:off x="4998738" y="1632458"/>
          <a:ext cx="2126249" cy="3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Transparency</a:t>
          </a:r>
          <a:r>
            <a:rPr lang="en-US" sz="1900" kern="1200"/>
            <a:t>:</a:t>
          </a:r>
        </a:p>
      </dsp:txBody>
      <dsp:txXfrm>
        <a:off x="4998738" y="1632458"/>
        <a:ext cx="2126249" cy="318937"/>
      </dsp:txXfrm>
    </dsp:sp>
    <dsp:sp modelId="{F2F29841-E1E8-43D7-A71A-EDF498FCB41C}">
      <dsp:nvSpPr>
        <dsp:cNvPr id="0" name=""/>
        <dsp:cNvSpPr/>
      </dsp:nvSpPr>
      <dsp:spPr>
        <a:xfrm>
          <a:off x="4998738" y="1987416"/>
          <a:ext cx="2126249" cy="62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Documented processes.</a:t>
          </a:r>
        </a:p>
      </dsp:txBody>
      <dsp:txXfrm>
        <a:off x="4998738" y="1987416"/>
        <a:ext cx="2126249" cy="624439"/>
      </dsp:txXfrm>
    </dsp:sp>
    <dsp:sp modelId="{55B77AE8-CE7C-4D80-B01B-2634587AD9F3}">
      <dsp:nvSpPr>
        <dsp:cNvPr id="0" name=""/>
        <dsp:cNvSpPr/>
      </dsp:nvSpPr>
      <dsp:spPr>
        <a:xfrm>
          <a:off x="8188113" y="810826"/>
          <a:ext cx="744187" cy="744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C75E8-67B9-4B88-9896-D8DBF9ABE3EC}">
      <dsp:nvSpPr>
        <dsp:cNvPr id="0" name=""/>
        <dsp:cNvSpPr/>
      </dsp:nvSpPr>
      <dsp:spPr>
        <a:xfrm>
          <a:off x="7497082" y="1632458"/>
          <a:ext cx="2126249" cy="3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Usage Guidelines</a:t>
          </a:r>
          <a:r>
            <a:rPr lang="en-US" sz="1900" kern="1200"/>
            <a:t>:</a:t>
          </a:r>
        </a:p>
      </dsp:txBody>
      <dsp:txXfrm>
        <a:off x="7497082" y="1632458"/>
        <a:ext cx="2126249" cy="318937"/>
      </dsp:txXfrm>
    </dsp:sp>
    <dsp:sp modelId="{46C1F0CC-8D34-40BF-AFF5-87E48A889CD6}">
      <dsp:nvSpPr>
        <dsp:cNvPr id="0" name=""/>
        <dsp:cNvSpPr/>
      </dsp:nvSpPr>
      <dsp:spPr>
        <a:xfrm>
          <a:off x="7497082" y="1987416"/>
          <a:ext cx="2126249" cy="62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Informational insights only, not for medical decisions.</a:t>
          </a:r>
        </a:p>
      </dsp:txBody>
      <dsp:txXfrm>
        <a:off x="7497082" y="1987416"/>
        <a:ext cx="2126249" cy="624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B03F3-375E-419C-B794-0F0C42052E6C}">
      <dsp:nvSpPr>
        <dsp:cNvPr id="0" name=""/>
        <dsp:cNvSpPr/>
      </dsp:nvSpPr>
      <dsp:spPr>
        <a:xfrm>
          <a:off x="0" y="41215"/>
          <a:ext cx="6391275" cy="25173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Hospitalization rates by county</a:t>
          </a:r>
          <a:endParaRPr lang="en-US" sz="4500" kern="1200"/>
        </a:p>
      </dsp:txBody>
      <dsp:txXfrm>
        <a:off x="122886" y="164101"/>
        <a:ext cx="6145503" cy="2271556"/>
      </dsp:txXfrm>
    </dsp:sp>
    <dsp:sp modelId="{BF574F42-90E3-44ED-9DF8-21397B0F4E2A}">
      <dsp:nvSpPr>
        <dsp:cNvPr id="0" name=""/>
        <dsp:cNvSpPr/>
      </dsp:nvSpPr>
      <dsp:spPr>
        <a:xfrm>
          <a:off x="0" y="2688143"/>
          <a:ext cx="6391275" cy="2517328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Number of available healthcare facilities by county</a:t>
          </a:r>
          <a:endParaRPr lang="en-US" sz="4500" kern="1200"/>
        </a:p>
      </dsp:txBody>
      <dsp:txXfrm>
        <a:off x="122886" y="2811029"/>
        <a:ext cx="6145503" cy="22715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74123-B9A8-4AE2-9BDE-5BD5693FA5D2}">
      <dsp:nvSpPr>
        <dsp:cNvPr id="0" name=""/>
        <dsp:cNvSpPr/>
      </dsp:nvSpPr>
      <dsp:spPr>
        <a:xfrm>
          <a:off x="934183" y="328520"/>
          <a:ext cx="1005539" cy="1005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00B52-A888-439E-9771-D2BD9572A9C4}">
      <dsp:nvSpPr>
        <dsp:cNvPr id="0" name=""/>
        <dsp:cNvSpPr/>
      </dsp:nvSpPr>
      <dsp:spPr>
        <a:xfrm>
          <a:off x="468" y="1452981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Prerequisites</a:t>
          </a:r>
          <a:r>
            <a:rPr lang="en-US" sz="2400" kern="1200"/>
            <a:t>:</a:t>
          </a:r>
        </a:p>
      </dsp:txBody>
      <dsp:txXfrm>
        <a:off x="468" y="1452981"/>
        <a:ext cx="2872968" cy="430945"/>
      </dsp:txXfrm>
    </dsp:sp>
    <dsp:sp modelId="{A701CA78-D038-49D0-844F-2E229E61F207}">
      <dsp:nvSpPr>
        <dsp:cNvPr id="0" name=""/>
        <dsp:cNvSpPr/>
      </dsp:nvSpPr>
      <dsp:spPr>
        <a:xfrm>
          <a:off x="468" y="1939240"/>
          <a:ext cx="2872968" cy="1154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Python, Jupyter Notebook, libraries (pandas, sqlalchemy, folium, matplotlib).</a:t>
          </a:r>
        </a:p>
      </dsp:txBody>
      <dsp:txXfrm>
        <a:off x="468" y="1939240"/>
        <a:ext cx="2872968" cy="1154922"/>
      </dsp:txXfrm>
    </dsp:sp>
    <dsp:sp modelId="{2286D1D9-0FB6-4EB6-AD23-5ED908488C71}">
      <dsp:nvSpPr>
        <dsp:cNvPr id="0" name=""/>
        <dsp:cNvSpPr/>
      </dsp:nvSpPr>
      <dsp:spPr>
        <a:xfrm>
          <a:off x="4309921" y="328520"/>
          <a:ext cx="1005539" cy="1005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845BE-E1CC-4936-8740-9AE46B05E3D1}">
      <dsp:nvSpPr>
        <dsp:cNvPr id="0" name=""/>
        <dsp:cNvSpPr/>
      </dsp:nvSpPr>
      <dsp:spPr>
        <a:xfrm>
          <a:off x="3376207" y="1452981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Steps to Run</a:t>
          </a:r>
          <a:r>
            <a:rPr lang="en-US" sz="2400" kern="1200"/>
            <a:t>:</a:t>
          </a:r>
        </a:p>
      </dsp:txBody>
      <dsp:txXfrm>
        <a:off x="3376207" y="1452981"/>
        <a:ext cx="2872968" cy="430945"/>
      </dsp:txXfrm>
    </dsp:sp>
    <dsp:sp modelId="{826BFDAB-6B1F-4208-9967-64DC0796DBF1}">
      <dsp:nvSpPr>
        <dsp:cNvPr id="0" name=""/>
        <dsp:cNvSpPr/>
      </dsp:nvSpPr>
      <dsp:spPr>
        <a:xfrm>
          <a:off x="3376207" y="1939240"/>
          <a:ext cx="2872968" cy="1154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Clone GitHub repository.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Launch Jupyter Notebook.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Load, transform, and analyze data.</a:t>
          </a:r>
        </a:p>
      </dsp:txBody>
      <dsp:txXfrm>
        <a:off x="3376207" y="1939240"/>
        <a:ext cx="2872968" cy="1154922"/>
      </dsp:txXfrm>
    </dsp:sp>
    <dsp:sp modelId="{87507705-11F3-4C4B-8B86-1AA5F950DA26}">
      <dsp:nvSpPr>
        <dsp:cNvPr id="0" name=""/>
        <dsp:cNvSpPr/>
      </dsp:nvSpPr>
      <dsp:spPr>
        <a:xfrm>
          <a:off x="7685660" y="328520"/>
          <a:ext cx="1005539" cy="1005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38C4C-1A10-47B3-BD5A-F32CB219B6E8}">
      <dsp:nvSpPr>
        <dsp:cNvPr id="0" name=""/>
        <dsp:cNvSpPr/>
      </dsp:nvSpPr>
      <dsp:spPr>
        <a:xfrm>
          <a:off x="6751945" y="1452981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Database Viewing</a:t>
          </a:r>
          <a:r>
            <a:rPr lang="en-US" sz="2400" kern="1200"/>
            <a:t>:</a:t>
          </a:r>
        </a:p>
      </dsp:txBody>
      <dsp:txXfrm>
        <a:off x="6751945" y="1452981"/>
        <a:ext cx="2872968" cy="430945"/>
      </dsp:txXfrm>
    </dsp:sp>
    <dsp:sp modelId="{A27604F8-5833-4A59-B483-731F094025C1}">
      <dsp:nvSpPr>
        <dsp:cNvPr id="0" name=""/>
        <dsp:cNvSpPr/>
      </dsp:nvSpPr>
      <dsp:spPr>
        <a:xfrm>
          <a:off x="6751945" y="1939240"/>
          <a:ext cx="2872968" cy="1154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SQLite CLI or DB Browser for SQLite.</a:t>
          </a:r>
        </a:p>
      </dsp:txBody>
      <dsp:txXfrm>
        <a:off x="6751945" y="1939240"/>
        <a:ext cx="2872968" cy="11549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1045-A6D9-4E43-AE3C-AD1E0271B37B}">
      <dsp:nvSpPr>
        <dsp:cNvPr id="0" name=""/>
        <dsp:cNvSpPr/>
      </dsp:nvSpPr>
      <dsp:spPr>
        <a:xfrm>
          <a:off x="46" y="41206"/>
          <a:ext cx="4497798" cy="835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Key Insights</a:t>
          </a:r>
          <a:r>
            <a:rPr lang="en-US" sz="2900" kern="1200"/>
            <a:t>:</a:t>
          </a:r>
        </a:p>
      </dsp:txBody>
      <dsp:txXfrm>
        <a:off x="46" y="41206"/>
        <a:ext cx="4497798" cy="835200"/>
      </dsp:txXfrm>
    </dsp:sp>
    <dsp:sp modelId="{A308007D-699D-41CF-8D1A-4612274C01DE}">
      <dsp:nvSpPr>
        <dsp:cNvPr id="0" name=""/>
        <dsp:cNvSpPr/>
      </dsp:nvSpPr>
      <dsp:spPr>
        <a:xfrm>
          <a:off x="46" y="876406"/>
          <a:ext cx="4497798" cy="25050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Patterns in healthcare access.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Identified accessibility gaps.</a:t>
          </a:r>
        </a:p>
      </dsp:txBody>
      <dsp:txXfrm>
        <a:off x="46" y="876406"/>
        <a:ext cx="4497798" cy="2505069"/>
      </dsp:txXfrm>
    </dsp:sp>
    <dsp:sp modelId="{B0398945-B9AA-45A4-BDB3-44049D475E29}">
      <dsp:nvSpPr>
        <dsp:cNvPr id="0" name=""/>
        <dsp:cNvSpPr/>
      </dsp:nvSpPr>
      <dsp:spPr>
        <a:xfrm>
          <a:off x="5127537" y="41206"/>
          <a:ext cx="4497798" cy="835200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Next Steps</a:t>
          </a:r>
          <a:r>
            <a:rPr lang="en-US" sz="2900" kern="1200"/>
            <a:t>:</a:t>
          </a:r>
        </a:p>
      </dsp:txBody>
      <dsp:txXfrm>
        <a:off x="5127537" y="41206"/>
        <a:ext cx="4497798" cy="835200"/>
      </dsp:txXfrm>
    </dsp:sp>
    <dsp:sp modelId="{F8C9073E-25C5-425C-B17C-C5AA77A5F26D}">
      <dsp:nvSpPr>
        <dsp:cNvPr id="0" name=""/>
        <dsp:cNvSpPr/>
      </dsp:nvSpPr>
      <dsp:spPr>
        <a:xfrm>
          <a:off x="5127537" y="876406"/>
          <a:ext cx="4497798" cy="250506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Refine models and expand to other health conditions.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Explore interventions for improving access.</a:t>
          </a:r>
        </a:p>
      </dsp:txBody>
      <dsp:txXfrm>
        <a:off x="5127537" y="876406"/>
        <a:ext cx="4497798" cy="2505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4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9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3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9B48E65-4471-418B-9D84-F63DF15CDC9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5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43A4E-599F-5643-0A6E-7282FFC57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i="1">
                <a:solidFill>
                  <a:srgbClr val="FFFFFF"/>
                </a:solidFill>
              </a:rPr>
              <a:t>Impact of Proximity to Preventive Care Services on Hospitalization Rates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786-CFB4-F328-B66E-B8FB965E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700" dirty="0">
                <a:solidFill>
                  <a:schemeClr val="tx2"/>
                </a:solidFill>
              </a:rPr>
              <a:t>Analyzing Access and Health Outcomes for Diabetes and Heart Disease</a:t>
            </a:r>
          </a:p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chemeClr val="tx2"/>
                </a:solidFill>
              </a:rPr>
              <a:t>Tamya Louis, </a:t>
            </a:r>
            <a:r>
              <a:rPr lang="en-US" sz="1700" b="1" dirty="0" err="1">
                <a:solidFill>
                  <a:schemeClr val="tx2"/>
                </a:solidFill>
              </a:rPr>
              <a:t>Mélisa</a:t>
            </a: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err="1">
                <a:solidFill>
                  <a:schemeClr val="tx2"/>
                </a:solidFill>
              </a:rPr>
              <a:t>Teglas</a:t>
            </a:r>
            <a:r>
              <a:rPr lang="en-US" sz="1700" b="1" dirty="0">
                <a:solidFill>
                  <a:schemeClr val="tx2"/>
                </a:solidFill>
              </a:rPr>
              <a:t>, and Don Ross</a:t>
            </a:r>
            <a:endParaRPr lang="en-US" sz="17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9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70CB-C8EA-E48A-F291-C8F9170B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725-582D-BAAB-8CCB-F37DA4ED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Healthcare Facilities by County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CF0A0-6251-ECC9-4519-AB1DD1AA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495606"/>
            <a:ext cx="6419850" cy="390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2AAEDF-C178-BD0C-9457-D4263675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Use the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58920FB-F12E-8B15-7A5D-B5D9556FE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2295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918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8B17ED-BC8B-96E7-6CC4-82215A0F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56D4E-7CDA-E54E-D68A-57A9BA60C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26648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95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3A5CC5-077D-8267-2499-18B7414C6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91262-1BF7-E12C-36A7-DA5FBBA6E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r>
              <a:rPr lang="en-US" sz="6600" i="1">
                <a:solidFill>
                  <a:srgbClr val="EBEBEB"/>
                </a:solidFill>
              </a:rPr>
              <a:t>Thank you</a:t>
            </a:r>
            <a:endParaRPr lang="en-US" sz="6600">
              <a:solidFill>
                <a:srgbClr val="EBEBEB"/>
              </a:solidFill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F34CC64-EF22-7644-407E-8CF77089F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37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70EFE0-2505-25B8-D790-30D07DB8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C6F8A9C-BA78-FDEE-7421-24D4D33B8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90932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88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96414-9848-7334-8D0E-27F3A47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Objectives</a:t>
            </a:r>
            <a:b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3476-8914-DFF4-EAB7-891041E1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patterns in healthcare access using socioeconomic and health data.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 gaps in healthcare accessibility.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geographic data to visualize healthcare facility distribution.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12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BA7316-B313-2C88-4A0F-4855AC54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Datasets Used</a:t>
            </a:r>
            <a:b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409D-E0A3-034C-2241-02BBEF27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Socioeconomic Indicators Dataset</a:t>
            </a:r>
            <a:endParaRPr lang="en-US" kern="10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 statistics, income, density.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Facilities Dataset</a:t>
            </a:r>
            <a:endParaRPr lang="en-US" kern="10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Locations and types of healthcare facilities.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Outcomes Dataset</a:t>
            </a:r>
            <a:endParaRPr lang="en-US" kern="10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Diabetes and heart disease rates.</a:t>
            </a:r>
          </a:p>
        </p:txBody>
      </p:sp>
    </p:spTree>
    <p:extLst>
      <p:ext uri="{BB962C8B-B14F-4D97-AF65-F5344CB8AC3E}">
        <p14:creationId xmlns:p14="http://schemas.microsoft.com/office/powerpoint/2010/main" val="128413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48E519-605B-353F-BCE2-9329832C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ETL Process 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9D0C5B-43D8-4BF3-DDC0-4A7BA8648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0032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023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420AF-E9A7-0810-91DF-5E55CEA4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Design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B073-F419-C32A-BC35-49D3757D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Choice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SQLite</a:t>
            </a:r>
          </a:p>
          <a:p>
            <a:pPr lvl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Lightweight, efficient, no server required. SQL  was selected over NoSQL because we needed relationships between the tables. This enabled us to quantify the findings across the tables by different county. 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 Schema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County, population, density, diabetes rates, facility type, latitude, longitude.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kern="1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20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BD8B5-F41E-B990-E0E2-192BB70A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Ethical Considerations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34197-69FB-B10A-EE8C-4896F3BEE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25487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4164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65D36-1A4E-1A04-243E-927340DF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 b="1" kern="100">
                <a:solidFill>
                  <a:srgbClr val="EBEBE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Visualizations</a:t>
            </a:r>
            <a:br>
              <a:rPr lang="en-US" sz="3300" kern="100">
                <a:solidFill>
                  <a:srgbClr val="EBEBE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404220-C266-6B26-9C64-11E039324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2173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32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09C4-F1CD-93A2-C57A-F3EEE6D17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E56D-DB3D-AA47-FBCD-769397C4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Hospitalization Rates by County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14F09E-EF22-B662-A304-120B2857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2768462"/>
            <a:ext cx="7872412" cy="34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89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383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Century Gothic</vt:lpstr>
      <vt:lpstr>Courier New</vt:lpstr>
      <vt:lpstr>Symbol</vt:lpstr>
      <vt:lpstr>Wingdings 3</vt:lpstr>
      <vt:lpstr>Ion Boardroom</vt:lpstr>
      <vt:lpstr>Impact of Proximity to Preventive Care Services on Hospitalization Rates</vt:lpstr>
      <vt:lpstr>Project Overview</vt:lpstr>
      <vt:lpstr>Objectives </vt:lpstr>
      <vt:lpstr>Datasets Used </vt:lpstr>
      <vt:lpstr>ETL Process Overview</vt:lpstr>
      <vt:lpstr>Database Design</vt:lpstr>
      <vt:lpstr>Ethical Considerations</vt:lpstr>
      <vt:lpstr>Visualizations </vt:lpstr>
      <vt:lpstr>Hospitalization Rates by County </vt:lpstr>
      <vt:lpstr>Number of Healthcare Facilities by County </vt:lpstr>
      <vt:lpstr>How to Use the Project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 Ross</dc:creator>
  <cp:lastModifiedBy>Don Ross</cp:lastModifiedBy>
  <cp:revision>1</cp:revision>
  <dcterms:created xsi:type="dcterms:W3CDTF">2025-01-21T01:41:31Z</dcterms:created>
  <dcterms:modified xsi:type="dcterms:W3CDTF">2025-01-23T00:35:08Z</dcterms:modified>
</cp:coreProperties>
</file>