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5"/>
  </p:notesMasterIdLst>
  <p:sldIdLst>
    <p:sldId id="256" r:id="rId2"/>
    <p:sldId id="267" r:id="rId3"/>
    <p:sldId id="257" r:id="rId4"/>
    <p:sldId id="258" r:id="rId5"/>
    <p:sldId id="259" r:id="rId6"/>
    <p:sldId id="269" r:id="rId7"/>
    <p:sldId id="270" r:id="rId8"/>
    <p:sldId id="271" r:id="rId9"/>
    <p:sldId id="272" r:id="rId10"/>
    <p:sldId id="273" r:id="rId11"/>
    <p:sldId id="274" r:id="rId12"/>
    <p:sldId id="266" r:id="rId13"/>
    <p:sldId id="268" r:id="rId14"/>
  </p:sldIdLst>
  <p:sldSz cx="12192000" cy="6858000"/>
  <p:notesSz cx="6858000" cy="9144000"/>
  <p:embeddedFontLst>
    <p:embeddedFont>
      <p:font typeface="Questrial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76041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6416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7133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725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5811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6290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51011" y="609600"/>
            <a:ext cx="8676222" cy="32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4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751011" y="3886200"/>
            <a:ext cx="8676222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1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ctr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ctr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ctr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ctr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ctr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ctr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ctr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ctr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 u="none" strike="noStrike" cap="none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 con descripció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836612" y="786824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Questrial"/>
              <a:buNone/>
            </a:pPr>
            <a:r>
              <a:rPr lang="es-PE" sz="8000" b="0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10437811" y="2743200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1"/>
              </a:buClr>
              <a:buSzPct val="25000"/>
              <a:buFont typeface="Questrial"/>
              <a:buNone/>
            </a:pPr>
            <a:r>
              <a:rPr lang="es-PE" sz="8000" b="0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296397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674811" y="3352800"/>
            <a:ext cx="8839201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2857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rjeta de nombr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141412" y="3308580"/>
            <a:ext cx="9906000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141409" y="4777380"/>
            <a:ext cx="9906000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587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r la tarjeta de nombr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836612" y="786824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Questrial"/>
              <a:buNone/>
            </a:pPr>
            <a:r>
              <a:rPr lang="es-PE" sz="8000" b="0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0437811" y="2743200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1"/>
              </a:buClr>
              <a:buSzPct val="25000"/>
              <a:buFont typeface="Questrial"/>
              <a:buNone/>
            </a:pPr>
            <a:r>
              <a:rPr lang="es-PE" sz="8000" b="0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296397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141412" y="3886200"/>
            <a:ext cx="9906000" cy="8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85750" marR="0" lvl="0" indent="-285750" algn="l" rtl="0">
              <a:spcBef>
                <a:spcPts val="4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1141411" y="4775200"/>
            <a:ext cx="9906000" cy="10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dadero o falso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8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1141412" y="3505200"/>
            <a:ext cx="99060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85750" marR="0" lvl="0" indent="-285750" algn="l" rtl="0">
              <a:spcBef>
                <a:spcPts val="5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 rot="5400000">
            <a:off x="4532311" y="-723899"/>
            <a:ext cx="3124200" cy="99059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587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 rot="5400000">
            <a:off x="7351354" y="2095142"/>
            <a:ext cx="5181601" cy="221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 rot="5400000">
            <a:off x="2322511" y="-571500"/>
            <a:ext cx="5181600" cy="754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587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1141412" y="2666999"/>
            <a:ext cx="9905997" cy="312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587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 u="none" strike="noStrike" cap="none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751013" y="3308580"/>
            <a:ext cx="8686800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4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751010" y="4777380"/>
            <a:ext cx="8686800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41412" y="2666999"/>
            <a:ext cx="4876799" cy="312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968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9525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9525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6170612" y="2667000"/>
            <a:ext cx="4876799" cy="31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968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9525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9525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429279" y="2658533"/>
            <a:ext cx="4588930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5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0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141412" y="3243261"/>
            <a:ext cx="4876799" cy="25479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968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9525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9525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6443132" y="2667000"/>
            <a:ext cx="460427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5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0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6170612" y="3243261"/>
            <a:ext cx="4876801" cy="25479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968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9525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9525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141411" y="1600200"/>
            <a:ext cx="3549121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03812" y="609600"/>
            <a:ext cx="5943601" cy="51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587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1141411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141411" y="1600200"/>
            <a:ext cx="5334001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7433732" y="-18288"/>
            <a:ext cx="3276599" cy="6903719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141411" y="2971800"/>
            <a:ext cx="5334001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399212" y="5883275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5105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10742611" y="5883275"/>
            <a:ext cx="3225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n panorámica con descripció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141412" y="4732864"/>
            <a:ext cx="9906000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1979611" y="932112"/>
            <a:ext cx="8225943" cy="3164975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141412" y="5299603"/>
            <a:ext cx="9906000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descripció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8" cy="31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41412" y="2666999"/>
            <a:ext cx="9905997" cy="312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587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 u="none" strike="noStrike" cap="none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706232" y="208194"/>
            <a:ext cx="8915398" cy="14980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s-PE" sz="6000" b="1" i="0" u="none" strike="noStrik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Questrial"/>
                <a:ea typeface="Questrial"/>
                <a:cs typeface="Questrial"/>
                <a:sym typeface="Questrial"/>
              </a:rPr>
              <a:t>YOUR EVENT 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706230" y="3518498"/>
            <a:ext cx="8915398" cy="29466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PE" sz="3200" b="1" i="0" u="none" strike="noStrike" cap="small" dirty="0">
                <a:solidFill>
                  <a:schemeClr val="l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Questrial"/>
                <a:ea typeface="Questrial"/>
                <a:cs typeface="Questrial"/>
                <a:sym typeface="Questrial"/>
              </a:rPr>
              <a:t>Scripters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9548" y="1830344"/>
            <a:ext cx="1508759" cy="1508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925" y="305425"/>
            <a:ext cx="1167300" cy="140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n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998"/>
            <a:ext cx="12192000" cy="6518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0065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n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452" y="214829"/>
            <a:ext cx="12355452" cy="6643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6594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1258329" y="255232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742950" marR="0" lvl="0" indent="-742950" algn="l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AutoNum type="arabicPeriod" startAt="4"/>
            </a:pPr>
            <a:r>
              <a:rPr lang="es-PE" sz="3200" b="1" i="0" u="sng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MODELADO DE LA BASE DE DATOS EN LUCID CHART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97" y="94889"/>
            <a:ext cx="8229916" cy="6711352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0588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4974" y="88084"/>
            <a:ext cx="3606858" cy="1904999"/>
          </a:xfrm>
        </p:spPr>
        <p:txBody>
          <a:bodyPr/>
          <a:lstStyle/>
          <a:p>
            <a:r>
              <a:rPr lang="es-PE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INTEGRANTES</a:t>
            </a:r>
          </a:p>
        </p:txBody>
      </p:sp>
      <p:grpSp>
        <p:nvGrpSpPr>
          <p:cNvPr id="4" name="Shape 154"/>
          <p:cNvGrpSpPr/>
          <p:nvPr/>
        </p:nvGrpSpPr>
        <p:grpSpPr>
          <a:xfrm>
            <a:off x="2104223" y="1993083"/>
            <a:ext cx="8028264" cy="4239270"/>
            <a:chOff x="1" y="0"/>
            <a:chExt cx="7167322" cy="3454542"/>
          </a:xfrm>
        </p:grpSpPr>
        <p:sp>
          <p:nvSpPr>
            <p:cNvPr id="5" name="Shape 155"/>
            <p:cNvSpPr/>
            <p:nvPr/>
          </p:nvSpPr>
          <p:spPr>
            <a:xfrm>
              <a:off x="1" y="0"/>
              <a:ext cx="7167322" cy="1554543"/>
            </a:xfrm>
            <a:prstGeom prst="roundRect">
              <a:avLst>
                <a:gd name="adj" fmla="val 10000"/>
              </a:avLst>
            </a:prstGeom>
            <a:solidFill>
              <a:srgbClr val="E3CACA">
                <a:alpha val="89803"/>
              </a:srgbClr>
            </a:solidFill>
            <a:ln w="19050" cap="rnd" cmpd="sng">
              <a:solidFill>
                <a:srgbClr val="E3CACA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56"/>
            <p:cNvSpPr/>
            <p:nvPr/>
          </p:nvSpPr>
          <p:spPr>
            <a:xfrm>
              <a:off x="271288" y="207271"/>
              <a:ext cx="1556402" cy="1139999"/>
            </a:xfrm>
            <a:prstGeom prst="roundRect">
              <a:avLst>
                <a:gd name="adj" fmla="val 10000"/>
              </a:avLst>
            </a:prstGeom>
            <a:solidFill>
              <a:srgbClr val="DBBABA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57"/>
            <p:cNvSpPr/>
            <p:nvPr/>
          </p:nvSpPr>
          <p:spPr>
            <a:xfrm rot="10800000">
              <a:off x="271288" y="1554543"/>
              <a:ext cx="1556402" cy="1899999"/>
            </a:xfrm>
            <a:prstGeom prst="round2SameRect">
              <a:avLst>
                <a:gd name="adj1" fmla="val 105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58"/>
            <p:cNvSpPr txBox="1"/>
            <p:nvPr/>
          </p:nvSpPr>
          <p:spPr>
            <a:xfrm>
              <a:off x="276872" y="1619066"/>
              <a:ext cx="1460672" cy="1546350"/>
            </a:xfrm>
            <a:prstGeom prst="rect">
              <a:avLst/>
            </a:prstGeom>
            <a:noFill/>
            <a:ln>
              <a:noFill/>
            </a:ln>
          </p:spPr>
          <p:txBody>
            <a:bodyPr lIns="128000" tIns="128000" rIns="128000" bIns="1280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PE" sz="1800" b="0" i="0" u="none" strike="noStrike" cap="none" dirty="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Gonzalo Calvo</a:t>
              </a:r>
            </a:p>
          </p:txBody>
        </p:sp>
        <p:sp>
          <p:nvSpPr>
            <p:cNvPr id="9" name="Shape 159"/>
            <p:cNvSpPr/>
            <p:nvPr/>
          </p:nvSpPr>
          <p:spPr>
            <a:xfrm>
              <a:off x="1983331" y="207271"/>
              <a:ext cx="1556402" cy="1139999"/>
            </a:xfrm>
            <a:prstGeom prst="roundRect">
              <a:avLst>
                <a:gd name="adj" fmla="val 10000"/>
              </a:avLst>
            </a:prstGeom>
            <a:solidFill>
              <a:srgbClr val="DBBABA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60"/>
            <p:cNvSpPr/>
            <p:nvPr/>
          </p:nvSpPr>
          <p:spPr>
            <a:xfrm rot="10800000">
              <a:off x="1983330" y="1554543"/>
              <a:ext cx="1556402" cy="1899999"/>
            </a:xfrm>
            <a:prstGeom prst="round2SameRect">
              <a:avLst>
                <a:gd name="adj1" fmla="val 105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61"/>
            <p:cNvSpPr txBox="1"/>
            <p:nvPr/>
          </p:nvSpPr>
          <p:spPr>
            <a:xfrm>
              <a:off x="2031193" y="1631172"/>
              <a:ext cx="1460672" cy="1181206"/>
            </a:xfrm>
            <a:prstGeom prst="rect">
              <a:avLst/>
            </a:prstGeom>
            <a:noFill/>
            <a:ln>
              <a:noFill/>
            </a:ln>
          </p:spPr>
          <p:txBody>
            <a:bodyPr lIns="128000" tIns="128000" rIns="128000" bIns="1280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PE" sz="1800" b="0" i="0" u="none" strike="noStrike" cap="none" dirty="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Tatiana </a:t>
              </a:r>
              <a:r>
                <a:rPr lang="es-PE" sz="1800" b="0" i="0" u="none" strike="noStrike" cap="none" dirty="0" err="1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Barrutia</a:t>
              </a:r>
              <a:endParaRPr lang="es-PE" sz="1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2" name="Shape 162"/>
            <p:cNvSpPr/>
            <p:nvPr/>
          </p:nvSpPr>
          <p:spPr>
            <a:xfrm>
              <a:off x="3695373" y="207271"/>
              <a:ext cx="1556402" cy="1139999"/>
            </a:xfrm>
            <a:prstGeom prst="roundRect">
              <a:avLst>
                <a:gd name="adj" fmla="val 10000"/>
              </a:avLst>
            </a:prstGeom>
            <a:solidFill>
              <a:srgbClr val="DBBABA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63"/>
            <p:cNvSpPr/>
            <p:nvPr/>
          </p:nvSpPr>
          <p:spPr>
            <a:xfrm rot="10800000">
              <a:off x="3695372" y="1554543"/>
              <a:ext cx="1556402" cy="1899999"/>
            </a:xfrm>
            <a:prstGeom prst="round2SameRect">
              <a:avLst>
                <a:gd name="adj1" fmla="val 105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64"/>
            <p:cNvSpPr txBox="1"/>
            <p:nvPr/>
          </p:nvSpPr>
          <p:spPr>
            <a:xfrm>
              <a:off x="3695371" y="1634259"/>
              <a:ext cx="1460672" cy="1257834"/>
            </a:xfrm>
            <a:prstGeom prst="rect">
              <a:avLst/>
            </a:prstGeom>
            <a:noFill/>
            <a:ln>
              <a:noFill/>
            </a:ln>
          </p:spPr>
          <p:txBody>
            <a:bodyPr lIns="128000" tIns="128000" rIns="128000" bIns="1280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PE" sz="1800" b="0" i="0" u="none" strike="noStrike" cap="none" dirty="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Miguel </a:t>
              </a:r>
              <a:r>
                <a:rPr lang="es-PE" sz="1800" b="0" i="0" u="none" strike="noStrike" cap="none" dirty="0" err="1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Arellan</a:t>
              </a:r>
              <a:endParaRPr lang="es-PE" sz="1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5" name="Shape 165"/>
            <p:cNvSpPr/>
            <p:nvPr/>
          </p:nvSpPr>
          <p:spPr>
            <a:xfrm>
              <a:off x="5407416" y="207271"/>
              <a:ext cx="1556402" cy="1139999"/>
            </a:xfrm>
            <a:prstGeom prst="roundRect">
              <a:avLst>
                <a:gd name="adj" fmla="val 10000"/>
              </a:avLst>
            </a:prstGeom>
            <a:solidFill>
              <a:srgbClr val="DBBABA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6"/>
            <p:cNvSpPr/>
            <p:nvPr/>
          </p:nvSpPr>
          <p:spPr>
            <a:xfrm rot="10800000">
              <a:off x="5407415" y="1554543"/>
              <a:ext cx="1556402" cy="1899999"/>
            </a:xfrm>
            <a:prstGeom prst="round2SameRect">
              <a:avLst>
                <a:gd name="adj1" fmla="val 105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67"/>
            <p:cNvSpPr txBox="1"/>
            <p:nvPr/>
          </p:nvSpPr>
          <p:spPr>
            <a:xfrm>
              <a:off x="5455280" y="1634259"/>
              <a:ext cx="1460672" cy="1257834"/>
            </a:xfrm>
            <a:prstGeom prst="rect">
              <a:avLst/>
            </a:prstGeom>
            <a:noFill/>
            <a:ln>
              <a:noFill/>
            </a:ln>
          </p:spPr>
          <p:txBody>
            <a:bodyPr lIns="128000" tIns="128000" rIns="128000" bIns="1280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PE" sz="1800" b="0" i="0" u="none" strike="noStrike" cap="none" dirty="0" err="1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Jhonatan</a:t>
              </a:r>
              <a:r>
                <a:rPr lang="es-PE" sz="1800" b="0" i="0" u="none" strike="noStrike" cap="none" dirty="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 Salvatierra</a:t>
              </a:r>
            </a:p>
          </p:txBody>
        </p:sp>
      </p:grpSp>
      <p:pic>
        <p:nvPicPr>
          <p:cNvPr id="21" name="Imagen 20" descr="C:\Users\Usuario\Desktop\foto 00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4945" y="2234479"/>
            <a:ext cx="108966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091" y="2256796"/>
            <a:ext cx="1040752" cy="1389600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282" y="2247437"/>
            <a:ext cx="833760" cy="1389600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7" t="28594" r="13689" b="21125"/>
          <a:stretch/>
        </p:blipFill>
        <p:spPr>
          <a:xfrm>
            <a:off x="8486784" y="2245779"/>
            <a:ext cx="1092146" cy="13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8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999173" y="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742950" marR="0" lvl="0" indent="-742950" algn="l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AutoNum type="arabicPeriod"/>
            </a:pPr>
            <a:r>
              <a:rPr lang="es-PE" sz="3200" b="1" i="0" u="sng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PROBLEMÁTICA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1898141" y="1333734"/>
            <a:ext cx="8138739" cy="14399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s-PE" sz="20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En la actualidad visualizar cotidianamente eventos artísticos por las calles de nuestra localidad es muy común, así como también la forma de asistir a estos es casi en su mayoría una situación desagradable. </a:t>
            </a:r>
          </a:p>
        </p:txBody>
      </p:sp>
      <p:pic>
        <p:nvPicPr>
          <p:cNvPr id="139" name="Shape 139" descr="Resultado de imagen para problematic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0350" y="3242958"/>
            <a:ext cx="1951694" cy="2461368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pic>
        <p:nvPicPr>
          <p:cNvPr id="140" name="Shape 140" descr="Resultado de imagen para problematica empresarial 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46222" y="3063186"/>
            <a:ext cx="4038599" cy="2695576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 rot="1672141">
            <a:off x="7602816" y="3438998"/>
            <a:ext cx="359585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PE" sz="18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¿Por qué hay tan largas colas?</a:t>
            </a:r>
          </a:p>
        </p:txBody>
      </p:sp>
      <p:sp>
        <p:nvSpPr>
          <p:cNvPr id="142" name="Shape 142"/>
          <p:cNvSpPr txBox="1"/>
          <p:nvPr/>
        </p:nvSpPr>
        <p:spPr>
          <a:xfrm rot="-1912903">
            <a:off x="982219" y="3385758"/>
            <a:ext cx="282641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PE" sz="1800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¿Aún quedan entradas?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3891878" y="5704326"/>
            <a:ext cx="535274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PE" sz="1800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¿Hay alguna otra manera de poder reservar?....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039812" y="18288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742950" marR="0" lvl="0" indent="-742950" algn="l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AutoNum type="arabicPeriod" startAt="2"/>
            </a:pPr>
            <a:r>
              <a:rPr lang="es-PE" sz="3200" b="1" i="0" u="sng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ALCANCE</a:t>
            </a:r>
            <a:r>
              <a:rPr lang="es-PE" sz="3200" b="0" i="0" u="none" strike="noStrike" cap="none">
                <a:solidFill>
                  <a:srgbClr val="C37B15"/>
                </a:solidFill>
                <a:latin typeface="Questrial"/>
                <a:ea typeface="Questrial"/>
                <a:cs typeface="Questrial"/>
                <a:sym typeface="Questrial"/>
              </a:rPr>
              <a:t/>
            </a:r>
            <a:br>
              <a:rPr lang="es-PE" sz="3200" b="0" i="0" u="none" strike="noStrike" cap="none">
                <a:solidFill>
                  <a:srgbClr val="C37B15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lang="es-PE" sz="3200" b="0" i="0" u="none" strike="noStrike" cap="none">
              <a:solidFill>
                <a:srgbClr val="C37B15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1602075" y="1271400"/>
            <a:ext cx="8356598" cy="1347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s-PE" sz="20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Bajo este inconveniente frente a la participación de un evento nace este proyecto que es un sistema web el cual va a poder ser accesible desde un computador o un móvil indistintamente de su sistema operativo.</a:t>
            </a:r>
          </a:p>
        </p:txBody>
      </p:sp>
      <p:pic>
        <p:nvPicPr>
          <p:cNvPr id="150" name="Shape 150" descr="Resultado de imagen para alcance de un proyec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854" y="3263416"/>
            <a:ext cx="4453946" cy="251597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3465578" y="2331618"/>
            <a:ext cx="648126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PE" sz="1800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¿Qué podríamos hacer para evitar estos inconvenientes?</a:t>
            </a:r>
          </a:p>
        </p:txBody>
      </p:sp>
      <p:pic>
        <p:nvPicPr>
          <p:cNvPr id="152" name="Shape 152" descr="Resultado de imagen para alca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41444" y="3176400"/>
            <a:ext cx="4019549" cy="2857499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3" name="Shape 153" descr="Resultado de imagen para foquito de ide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43803" y="2630032"/>
            <a:ext cx="3498016" cy="3782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019492" y="344244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742950" marR="0" lvl="0" indent="-742950" algn="l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AutoNum type="arabicPeriod" startAt="3"/>
            </a:pPr>
            <a:r>
              <a:rPr lang="es-PE" sz="3200" b="1" i="0" u="sng" strike="noStrike" cap="none" dirty="0" smtClean="0">
                <a:solidFill>
                  <a:schemeClr val="l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Questrial"/>
                <a:ea typeface="Questrial"/>
                <a:cs typeface="Questrial"/>
                <a:sym typeface="Questrial"/>
              </a:rPr>
              <a:t>APLICATIVO DESKTOP</a:t>
            </a:r>
            <a:r>
              <a:rPr lang="es-PE" sz="3200" b="1" i="0" u="sng" strike="noStrike" cap="none" dirty="0">
                <a:solidFill>
                  <a:schemeClr val="l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Questrial"/>
                <a:ea typeface="Questrial"/>
                <a:cs typeface="Questrial"/>
                <a:sym typeface="Questrial"/>
              </a:rPr>
              <a:t/>
            </a:r>
            <a:br>
              <a:rPr lang="es-PE" sz="3200" b="1" i="0" u="sng" strike="noStrike" cap="none" dirty="0">
                <a:solidFill>
                  <a:schemeClr val="l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Questrial"/>
                <a:ea typeface="Questrial"/>
                <a:cs typeface="Questrial"/>
                <a:sym typeface="Questrial"/>
              </a:rPr>
            </a:br>
            <a:r>
              <a:rPr lang="es-PE" sz="3200" b="1" i="0" u="sng" strike="noStrike" cap="none" dirty="0">
                <a:solidFill>
                  <a:schemeClr val="l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Questrial"/>
                <a:ea typeface="Questrial"/>
                <a:cs typeface="Questrial"/>
                <a:sym typeface="Questrial"/>
              </a:rPr>
              <a:t/>
            </a:r>
            <a:br>
              <a:rPr lang="es-PE" sz="3200" b="1" i="0" u="sng" strike="noStrike" cap="none" dirty="0">
                <a:solidFill>
                  <a:schemeClr val="l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Questrial"/>
                <a:ea typeface="Questrial"/>
                <a:cs typeface="Questrial"/>
                <a:sym typeface="Questrial"/>
              </a:rPr>
            </a:br>
            <a:endParaRPr lang="es-PE" sz="3200" b="0" i="0" u="sng" strike="noStrike" cap="none" dirty="0">
              <a:solidFill>
                <a:schemeClr val="lt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027" name="Imagen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36" y="1296743"/>
            <a:ext cx="11617406" cy="4332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n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423" y="698824"/>
            <a:ext cx="12545459" cy="469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33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n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1368"/>
            <a:ext cx="12107537" cy="598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490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n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642" y="269166"/>
            <a:ext cx="12598534" cy="6075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3624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n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671" y="114932"/>
            <a:ext cx="12471591" cy="649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3075584"/>
      </p:ext>
    </p:extLst>
  </p:cSld>
  <p:clrMapOvr>
    <a:masterClrMapping/>
  </p:clrMapOvr>
</p:sld>
</file>

<file path=ppt/theme/theme1.xml><?xml version="1.0" encoding="utf-8"?>
<a:theme xmlns:a="http://schemas.openxmlformats.org/drawingml/2006/main" name="Malla">
  <a:themeElements>
    <a:clrScheme name="Malla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128</Words>
  <Application>Microsoft Office PowerPoint</Application>
  <PresentationFormat>Panorámica</PresentationFormat>
  <Paragraphs>17</Paragraphs>
  <Slides>13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Questrial</vt:lpstr>
      <vt:lpstr>Arial</vt:lpstr>
      <vt:lpstr>Malla</vt:lpstr>
      <vt:lpstr>YOUR EVENT </vt:lpstr>
      <vt:lpstr>INTEGRANTES</vt:lpstr>
      <vt:lpstr>PROBLEMÁTICA</vt:lpstr>
      <vt:lpstr>ALCANCE </vt:lpstr>
      <vt:lpstr>APLICATIVO DESKTOP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MODELADO DE LA BASE DE DATOS EN LUCID CHART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EVENT</dc:title>
  <dc:creator>PT116-ORACLE</dc:creator>
  <cp:lastModifiedBy>PT116-ORACLE</cp:lastModifiedBy>
  <cp:revision>23</cp:revision>
  <dcterms:modified xsi:type="dcterms:W3CDTF">2016-11-26T21:23:17Z</dcterms:modified>
</cp:coreProperties>
</file>