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66" r:id="rId13"/>
    <p:sldId id="268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604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1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2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9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1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9796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6000" b="1" i="0" u="none" strike="noStrik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3200" b="1" i="0" u="none" strike="noStrike" cap="small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>Scripters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98"/>
            <a:ext cx="12192000" cy="651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0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452" y="214829"/>
            <a:ext cx="12355452" cy="66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59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58329" y="255232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75" y="54324"/>
            <a:ext cx="8303838" cy="66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74" y="88084"/>
            <a:ext cx="3606858" cy="1904999"/>
          </a:xfrm>
        </p:spPr>
        <p:txBody>
          <a:bodyPr/>
          <a:lstStyle/>
          <a:p>
            <a:r>
              <a:rPr lang="es-PE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INTEGRANTES</a:t>
            </a:r>
          </a:p>
        </p:txBody>
      </p:sp>
      <p:grpSp>
        <p:nvGrpSpPr>
          <p:cNvPr id="4" name="Shape 154"/>
          <p:cNvGrpSpPr/>
          <p:nvPr/>
        </p:nvGrpSpPr>
        <p:grpSpPr>
          <a:xfrm>
            <a:off x="2104223" y="1993083"/>
            <a:ext cx="8028264" cy="4239270"/>
            <a:chOff x="1" y="0"/>
            <a:chExt cx="7167322" cy="3454542"/>
          </a:xfrm>
        </p:grpSpPr>
        <p:sp>
          <p:nvSpPr>
            <p:cNvPr id="5" name="Shape 155"/>
            <p:cNvSpPr/>
            <p:nvPr/>
          </p:nvSpPr>
          <p:spPr>
            <a:xfrm>
              <a:off x="1" y="0"/>
              <a:ext cx="7167322" cy="1554543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56"/>
            <p:cNvSpPr/>
            <p:nvPr/>
          </p:nvSpPr>
          <p:spPr>
            <a:xfrm>
              <a:off x="271288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57"/>
            <p:cNvSpPr/>
            <p:nvPr/>
          </p:nvSpPr>
          <p:spPr>
            <a:xfrm rot="10800000">
              <a:off x="271288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76872" y="1619066"/>
              <a:ext cx="1460672" cy="154635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Gonzalo Calvo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1983331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0"/>
            <p:cNvSpPr/>
            <p:nvPr/>
          </p:nvSpPr>
          <p:spPr>
            <a:xfrm rot="10800000">
              <a:off x="1983330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1"/>
            <p:cNvSpPr txBox="1"/>
            <p:nvPr/>
          </p:nvSpPr>
          <p:spPr>
            <a:xfrm>
              <a:off x="2031193" y="1631172"/>
              <a:ext cx="1460672" cy="118120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Tatiana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Barrutia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" name="Shape 162"/>
            <p:cNvSpPr/>
            <p:nvPr/>
          </p:nvSpPr>
          <p:spPr>
            <a:xfrm>
              <a:off x="3695373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63"/>
            <p:cNvSpPr/>
            <p:nvPr/>
          </p:nvSpPr>
          <p:spPr>
            <a:xfrm rot="10800000">
              <a:off x="3695372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3695371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Miguel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Arellan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Shape 165"/>
            <p:cNvSpPr/>
            <p:nvPr/>
          </p:nvSpPr>
          <p:spPr>
            <a:xfrm>
              <a:off x="5407416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6"/>
            <p:cNvSpPr/>
            <p:nvPr/>
          </p:nvSpPr>
          <p:spPr>
            <a:xfrm rot="10800000">
              <a:off x="5407415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67"/>
            <p:cNvSpPr txBox="1"/>
            <p:nvPr/>
          </p:nvSpPr>
          <p:spPr>
            <a:xfrm>
              <a:off x="5455280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Jhonatan</a:t>
              </a: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Salvatierra</a:t>
              </a:r>
            </a:p>
          </p:txBody>
        </p:sp>
      </p:grpSp>
      <p:pic>
        <p:nvPicPr>
          <p:cNvPr id="21" name="Imagen 20" descr="C:\Users\Usuario\Desktop\foto 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945" y="2234479"/>
            <a:ext cx="108966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1" y="2256796"/>
            <a:ext cx="1040752" cy="1389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82" y="2247437"/>
            <a:ext cx="833760" cy="1389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594" r="13689" b="21125"/>
          <a:stretch/>
        </p:blipFill>
        <p:spPr>
          <a:xfrm>
            <a:off x="8486784" y="2245779"/>
            <a:ext cx="1092146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id="139" name="Shape 139" descr="Resultado de imagen para problema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0" name="Shape 140" descr="Resultado de imagen para problematica empresarial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none" strike="noStrike" cap="none">
              <a:solidFill>
                <a:srgbClr val="C37B1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id="150" name="Shape 150" descr="Resultado de imagen para alcance de un proyec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id="152" name="Shape 152" descr="Resultado de imagen para alc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Shape 153" descr="Resultado de imagen para foquito de ide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lang="es-PE" sz="3200" b="1" i="0" u="sng" strike="noStrike" cap="none" dirty="0" smtClean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>APLICATIVO DESKTOP</a:t>
            </a:r>
            <a: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sng" strike="noStrike" cap="none" dirty="0">
              <a:solidFill>
                <a:schemeClr val="l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27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6" y="1296743"/>
            <a:ext cx="11617406" cy="433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423" y="698824"/>
            <a:ext cx="12545459" cy="469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3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368"/>
            <a:ext cx="12107537" cy="59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642" y="269166"/>
            <a:ext cx="12598534" cy="607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71" y="114932"/>
            <a:ext cx="12471591" cy="649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75584"/>
      </p:ext>
    </p:extLst>
  </p:cSld>
  <p:clrMapOvr>
    <a:masterClrMapping/>
  </p:clrMapOvr>
</p:sld>
</file>

<file path=ppt/theme/theme1.xml><?xml version="1.0" encoding="utf-8"?>
<a:theme xmlns:a="http://schemas.openxmlformats.org/drawingml/2006/main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128</Words>
  <Application>Microsoft Office PowerPoint</Application>
  <PresentationFormat>Panorámica</PresentationFormat>
  <Paragraphs>17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Questrial</vt:lpstr>
      <vt:lpstr>Malla</vt:lpstr>
      <vt:lpstr>YOUR EVENT </vt:lpstr>
      <vt:lpstr>INTEGRANTES</vt:lpstr>
      <vt:lpstr>PROBLEMÁTICA</vt:lpstr>
      <vt:lpstr>ALCANCE </vt:lpstr>
      <vt:lpstr>APLICATIVO DESKTOP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MODELADO DE LA BASE DE DATOS EN LUCID CHART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</dc:title>
  <dc:creator>PT116-ORACLE</dc:creator>
  <cp:lastModifiedBy>PT116-ORACLE</cp:lastModifiedBy>
  <cp:revision>22</cp:revision>
  <dcterms:modified xsi:type="dcterms:W3CDTF">2016-11-26T21:07:59Z</dcterms:modified>
</cp:coreProperties>
</file>