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embeddedFontLst>
    <p:embeddedFont>
      <p:font typeface="Questrial"/>
      <p:regular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schemas.openxmlformats.org/officeDocument/2006/relationships/font" Target="fonts/Questrial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3" name="Shape 19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9" name="Shape 19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6" name="Shape 15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0" name="Shape 18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6" name="Shape 18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Diapositiva de título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1751011" y="609600"/>
            <a:ext cx="8676222" cy="32003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4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751011" y="3886200"/>
            <a:ext cx="8676222" cy="1904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42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b="0" i="0" sz="21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ctr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b="0" i="0" sz="18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ctr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b="0" i="0" sz="16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ctr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b="0" i="0" sz="14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ctr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b="0" i="0" sz="14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ctr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b="0" i="0" sz="12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ctr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b="0" i="0" sz="12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ctr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b="0" i="0" sz="12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ctr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b="0" i="0" sz="12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8837611" y="5883275"/>
            <a:ext cx="1600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10514011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es-PE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Imagen panorámica con descripción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1141412" y="4732864"/>
            <a:ext cx="9906000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0" name="Shape 70"/>
          <p:cNvSpPr/>
          <p:nvPr>
            <p:ph idx="2" type="pic"/>
          </p:nvPr>
        </p:nvSpPr>
        <p:spPr>
          <a:xfrm>
            <a:off x="1979611" y="932112"/>
            <a:ext cx="8225943" cy="3164975"/>
          </a:xfrm>
          <a:prstGeom prst="roundRect">
            <a:avLst>
              <a:gd fmla="val 4380" name="adj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b="0" i="0" sz="16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b="0" i="0" sz="16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b="0" i="0" sz="16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b="0" i="0" sz="16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b="0" i="0" sz="16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b="0" i="0" sz="16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b="0" i="0" sz="16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b="0" i="0" sz="16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b="0" i="0" sz="16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1141412" y="5299603"/>
            <a:ext cx="9906000" cy="4937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b="0" i="0" sz="14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b="0" i="0" sz="12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b="0" i="0" sz="10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b="0" i="0" sz="9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b="0" i="0" sz="9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b="0" i="0" sz="9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b="0" i="0" sz="9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b="0" i="0" sz="9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b="0" i="0" sz="9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0" type="dt"/>
          </p:nvPr>
        </p:nvSpPr>
        <p:spPr>
          <a:xfrm>
            <a:off x="8837611" y="5883275"/>
            <a:ext cx="1600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1" i="0" sz="90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1" i="0" sz="90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10514011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es-PE" sz="90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ítulo y descripción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1141412" y="609600"/>
            <a:ext cx="9905998" cy="3124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1141411" y="4343400"/>
            <a:ext cx="99060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40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b="0" i="0" sz="20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b="0" i="0" sz="18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b="0" i="0" sz="16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b="0" i="0" sz="14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b="0" i="0" sz="14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b="0" i="0" sz="14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b="0" i="0" sz="14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b="0" i="0" sz="14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b="0" i="0" sz="14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0" type="dt"/>
          </p:nvPr>
        </p:nvSpPr>
        <p:spPr>
          <a:xfrm>
            <a:off x="8837611" y="5883275"/>
            <a:ext cx="1600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1" i="0" sz="90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1" i="0" sz="90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10514011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es-PE" sz="90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ita con descripció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/>
        </p:nvSpPr>
        <p:spPr>
          <a:xfrm>
            <a:off x="836612" y="786824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Questrial"/>
              <a:buNone/>
            </a:pPr>
            <a:r>
              <a:rPr b="0" lang="es-PE" sz="8000" cap="non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rPr>
              <a:t>“</a:t>
            </a:r>
          </a:p>
        </p:txBody>
      </p:sp>
      <p:sp>
        <p:nvSpPr>
          <p:cNvPr id="83" name="Shape 83"/>
          <p:cNvSpPr txBox="1"/>
          <p:nvPr/>
        </p:nvSpPr>
        <p:spPr>
          <a:xfrm>
            <a:off x="10437811" y="2743200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chemeClr val="accent1"/>
              </a:buClr>
              <a:buSzPct val="25000"/>
              <a:buFont typeface="Questrial"/>
              <a:buNone/>
            </a:pPr>
            <a:r>
              <a:rPr b="0" lang="es-PE" sz="8000" cap="non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rPr>
              <a:t>”</a:t>
            </a:r>
          </a:p>
        </p:txBody>
      </p:sp>
      <p:sp>
        <p:nvSpPr>
          <p:cNvPr id="84" name="Shape 84"/>
          <p:cNvSpPr txBox="1"/>
          <p:nvPr>
            <p:ph type="title"/>
          </p:nvPr>
        </p:nvSpPr>
        <p:spPr>
          <a:xfrm>
            <a:off x="1446212" y="609600"/>
            <a:ext cx="9296397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1674811" y="3352800"/>
            <a:ext cx="8839201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40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b="0" i="0" sz="20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b="0" i="0" sz="18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b="0" i="0" sz="16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b="0" i="0" sz="14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b="0" i="0" sz="14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52400" lvl="5" marL="2514600" marR="0" rtl="0" algn="l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52400" lvl="6" marL="2971800" marR="0" rtl="0" algn="l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52400" lvl="7" marL="3429000" marR="0" rtl="0" algn="l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52400" lvl="8" marL="3886200" marR="0" rtl="0" algn="l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2" type="body"/>
          </p:nvPr>
        </p:nvSpPr>
        <p:spPr>
          <a:xfrm>
            <a:off x="1141411" y="4343400"/>
            <a:ext cx="99060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285750" lvl="0" marL="285750" marR="0" rtl="0" algn="l">
              <a:spcBef>
                <a:spcPts val="40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b="0" i="0" sz="20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71450" lvl="1" marL="742950" marR="0" rtl="0" algn="l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8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84150" lvl="2" marL="120015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6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82550" lvl="3" marL="154305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4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82550" lvl="4" marL="200025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4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52400" lvl="5" marL="2514600" marR="0" rtl="0" algn="l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52400" lvl="6" marL="2971800" marR="0" rtl="0" algn="l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52400" lvl="7" marL="3429000" marR="0" rtl="0" algn="l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52400" lvl="8" marL="3886200" marR="0" rtl="0" algn="l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0" type="dt"/>
          </p:nvPr>
        </p:nvSpPr>
        <p:spPr>
          <a:xfrm>
            <a:off x="8837611" y="5883275"/>
            <a:ext cx="1600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1" i="0" sz="90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1" i="0" sz="90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10514011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es-PE" sz="90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arjeta de nombre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1141412" y="3308580"/>
            <a:ext cx="9906000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1141409" y="4777380"/>
            <a:ext cx="9906000" cy="860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58750" lvl="0" marL="285750" marR="0" rtl="0" algn="l">
              <a:spcBef>
                <a:spcPts val="40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20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71450" lvl="1" marL="742950" marR="0" rtl="0" algn="l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8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84150" lvl="2" marL="120015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6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82550" lvl="3" marL="154305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4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82550" lvl="4" marL="200025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4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52400" lvl="5" marL="2514600" marR="0" rtl="0" algn="l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52400" lvl="6" marL="2971800" marR="0" rtl="0" algn="l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52400" lvl="7" marL="3429000" marR="0" rtl="0" algn="l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52400" lvl="8" marL="3886200" marR="0" rtl="0" algn="l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0" type="dt"/>
          </p:nvPr>
        </p:nvSpPr>
        <p:spPr>
          <a:xfrm>
            <a:off x="8837611" y="5883275"/>
            <a:ext cx="1600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1" i="0" sz="90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1" i="0" sz="90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10514011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es-PE" sz="90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itar la tarjeta de nombre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/>
        </p:nvSpPr>
        <p:spPr>
          <a:xfrm>
            <a:off x="836612" y="786824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Questrial"/>
              <a:buNone/>
            </a:pPr>
            <a:r>
              <a:rPr b="0" lang="es-PE" sz="8000" cap="non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rPr>
              <a:t>“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10437811" y="2743200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chemeClr val="accent1"/>
              </a:buClr>
              <a:buSzPct val="25000"/>
              <a:buFont typeface="Questrial"/>
              <a:buNone/>
            </a:pPr>
            <a:r>
              <a:rPr b="0" lang="es-PE" sz="8000" cap="non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rPr>
              <a:t>”</a:t>
            </a:r>
          </a:p>
        </p:txBody>
      </p:sp>
      <p:sp>
        <p:nvSpPr>
          <p:cNvPr id="99" name="Shape 99"/>
          <p:cNvSpPr txBox="1"/>
          <p:nvPr>
            <p:ph type="title"/>
          </p:nvPr>
        </p:nvSpPr>
        <p:spPr>
          <a:xfrm>
            <a:off x="1446212" y="609600"/>
            <a:ext cx="9296397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1141412" y="3886200"/>
            <a:ext cx="9906000" cy="8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-285750" lvl="0" marL="285750" marR="0" rtl="0" algn="l">
              <a:spcBef>
                <a:spcPts val="4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71450" lvl="1" marL="742950" marR="0" rtl="0" algn="l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8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84150" lvl="2" marL="120015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6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82550" lvl="3" marL="154305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4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82550" lvl="4" marL="200025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4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52400" lvl="5" marL="2514600" marR="0" rtl="0" algn="l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52400" lvl="6" marL="2971800" marR="0" rtl="0" algn="l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52400" lvl="7" marL="3429000" marR="0" rtl="0" algn="l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52400" lvl="8" marL="3886200" marR="0" rtl="0" algn="l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2" type="body"/>
          </p:nvPr>
        </p:nvSpPr>
        <p:spPr>
          <a:xfrm>
            <a:off x="1141411" y="4775200"/>
            <a:ext cx="990600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b="0" i="0" sz="18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b="0" i="0" sz="18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b="0" i="0" sz="16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b="0" i="0" sz="14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b="0" i="0" sz="14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b="0" i="0" sz="14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b="0" i="0" sz="14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b="0" i="0" sz="14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b="0" i="0" sz="14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0" type="dt"/>
          </p:nvPr>
        </p:nvSpPr>
        <p:spPr>
          <a:xfrm>
            <a:off x="8837611" y="5883275"/>
            <a:ext cx="1600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1" i="0" sz="90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1" i="0" sz="90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10514011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es-PE" sz="90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Verdadero o falso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1141412" y="609600"/>
            <a:ext cx="9905998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1141412" y="3505200"/>
            <a:ext cx="9906000" cy="838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-285750" lvl="0" marL="285750" marR="0" rtl="0" algn="l">
              <a:spcBef>
                <a:spcPts val="56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71450" lvl="1" marL="742950" marR="0" rtl="0" algn="l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8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84150" lvl="2" marL="120015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6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82550" lvl="3" marL="154305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4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82550" lvl="4" marL="200025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4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52400" lvl="5" marL="2514600" marR="0" rtl="0" algn="l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52400" lvl="6" marL="2971800" marR="0" rtl="0" algn="l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52400" lvl="7" marL="3429000" marR="0" rtl="0" algn="l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52400" lvl="8" marL="3886200" marR="0" rtl="0" algn="l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2" type="body"/>
          </p:nvPr>
        </p:nvSpPr>
        <p:spPr>
          <a:xfrm>
            <a:off x="1141411" y="4343400"/>
            <a:ext cx="99060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b="0" i="0" sz="18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b="0" i="0" sz="18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b="0" i="0" sz="16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b="0" i="0" sz="14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b="0" i="0" sz="14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b="0" i="0" sz="14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b="0" i="0" sz="14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b="0" i="0" sz="14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b="0" i="0" sz="14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0" type="dt"/>
          </p:nvPr>
        </p:nvSpPr>
        <p:spPr>
          <a:xfrm>
            <a:off x="8837611" y="5883275"/>
            <a:ext cx="1600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1" i="0" sz="90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1" i="0" sz="90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10514011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es-PE" sz="90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ítulo y texto vertical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1141412" y="609600"/>
            <a:ext cx="9905997" cy="1904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 rot="5400000">
            <a:off x="4532311" y="-723899"/>
            <a:ext cx="3124200" cy="99059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58750" lvl="0" marL="285750" marR="0" rtl="0" algn="l">
              <a:spcBef>
                <a:spcPts val="40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20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71450" lvl="1" marL="742950" marR="0" rtl="0" algn="l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8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84150" lvl="2" marL="120015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6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82550" lvl="3" marL="154305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4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82550" lvl="4" marL="200025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4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52400" lvl="5" marL="2514600" marR="0" rtl="0" algn="l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52400" lvl="6" marL="2971800" marR="0" rtl="0" algn="l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52400" lvl="7" marL="3429000" marR="0" rtl="0" algn="l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52400" lvl="8" marL="3886200" marR="0" rtl="0" algn="l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10" type="dt"/>
          </p:nvPr>
        </p:nvSpPr>
        <p:spPr>
          <a:xfrm>
            <a:off x="8837611" y="5883275"/>
            <a:ext cx="1600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1" i="0" sz="90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1" i="0" sz="90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2" type="sldNum"/>
          </p:nvPr>
        </p:nvSpPr>
        <p:spPr>
          <a:xfrm>
            <a:off x="10514011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es-PE" sz="90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Título vertical y texto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 rot="5400000">
            <a:off x="7351354" y="2095142"/>
            <a:ext cx="5181601" cy="2210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 rot="5400000">
            <a:off x="2322511" y="-571500"/>
            <a:ext cx="5181600" cy="75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58750" lvl="0" marL="285750" marR="0" rtl="0" algn="l">
              <a:spcBef>
                <a:spcPts val="40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20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71450" lvl="1" marL="742950" marR="0" rtl="0" algn="l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8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84150" lvl="2" marL="120015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6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82550" lvl="3" marL="154305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4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82550" lvl="4" marL="200025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4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52400" lvl="5" marL="2514600" marR="0" rtl="0" algn="l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52400" lvl="6" marL="2971800" marR="0" rtl="0" algn="l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52400" lvl="7" marL="3429000" marR="0" rtl="0" algn="l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52400" lvl="8" marL="3886200" marR="0" rtl="0" algn="l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1" name="Shape 121"/>
          <p:cNvSpPr txBox="1"/>
          <p:nvPr>
            <p:ph idx="10" type="dt"/>
          </p:nvPr>
        </p:nvSpPr>
        <p:spPr>
          <a:xfrm>
            <a:off x="8837611" y="5883275"/>
            <a:ext cx="1600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1" i="0" sz="90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1" i="0" sz="90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12" type="sldNum"/>
          </p:nvPr>
        </p:nvSpPr>
        <p:spPr>
          <a:xfrm>
            <a:off x="10514011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es-PE" sz="90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ítulo y objeto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1141412" y="609600"/>
            <a:ext cx="9905997" cy="1904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1141412" y="2666999"/>
            <a:ext cx="9905997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58750" lvl="0" marL="285750" marR="0" rtl="0" algn="l">
              <a:spcBef>
                <a:spcPts val="40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20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71450" lvl="1" marL="742950" marR="0" rtl="0" algn="l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8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84150" lvl="2" marL="120015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6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82550" lvl="3" marL="154305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4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82550" lvl="4" marL="200025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4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52400" lvl="5" marL="2514600" marR="0" rtl="0" algn="l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52400" lvl="6" marL="2971800" marR="0" rtl="0" algn="l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52400" lvl="7" marL="3429000" marR="0" rtl="0" algn="l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52400" lvl="8" marL="3886200" marR="0" rtl="0" algn="l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8837611" y="5883275"/>
            <a:ext cx="1600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10514011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es-PE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En blanco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idx="10" type="dt"/>
          </p:nvPr>
        </p:nvSpPr>
        <p:spPr>
          <a:xfrm>
            <a:off x="8837611" y="5883275"/>
            <a:ext cx="1600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1" i="0" sz="90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1" i="0" sz="90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10514011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es-PE" sz="90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Solo el título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1141412" y="609600"/>
            <a:ext cx="9905997" cy="1904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0" type="dt"/>
          </p:nvPr>
        </p:nvSpPr>
        <p:spPr>
          <a:xfrm>
            <a:off x="8837611" y="5883275"/>
            <a:ext cx="1600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1" i="0" sz="90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1" i="0" sz="90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10514011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es-PE" sz="90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Encabezado de secció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1751013" y="3308580"/>
            <a:ext cx="8686800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4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1751010" y="4777380"/>
            <a:ext cx="8686800" cy="860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40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b="0" i="0" sz="20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b="0" i="0" sz="18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b="0" i="0" sz="16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b="0" i="0" sz="14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b="0" i="0" sz="14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b="0" i="0" sz="14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b="0" i="0" sz="14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b="0" i="0" sz="14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b="0" i="0" sz="14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0" type="dt"/>
          </p:nvPr>
        </p:nvSpPr>
        <p:spPr>
          <a:xfrm>
            <a:off x="8837611" y="5883275"/>
            <a:ext cx="1600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1" i="0" sz="90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1" i="0" sz="90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10514011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es-PE" sz="90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Dos objeto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1141412" y="609600"/>
            <a:ext cx="9905997" cy="1904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1141412" y="2666999"/>
            <a:ext cx="4876799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71450" lvl="0" marL="285750" marR="0" rtl="0" algn="l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8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84150" lvl="1" marL="74295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6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96850" lvl="2" marL="120015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4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95250" lvl="3" marL="1543050" marR="0" rtl="0" algn="l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95250" lvl="4" marL="2000250" marR="0" rtl="0" algn="l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52400" lvl="5" marL="2514600" marR="0" rtl="0" algn="l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52400" lvl="6" marL="2971800" marR="0" rtl="0" algn="l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52400" lvl="7" marL="3429000" marR="0" rtl="0" algn="l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52400" lvl="8" marL="3886200" marR="0" rtl="0" algn="l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6170612" y="2667000"/>
            <a:ext cx="4876799" cy="3124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71450" lvl="0" marL="285750" marR="0" rtl="0" algn="l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8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84150" lvl="1" marL="74295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6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96850" lvl="2" marL="120015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4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95250" lvl="3" marL="1543050" marR="0" rtl="0" algn="l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95250" lvl="4" marL="2000250" marR="0" rtl="0" algn="l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52400" lvl="5" marL="2514600" marR="0" rtl="0" algn="l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52400" lvl="6" marL="2971800" marR="0" rtl="0" algn="l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52400" lvl="7" marL="3429000" marR="0" rtl="0" algn="l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52400" lvl="8" marL="3886200" marR="0" rtl="0" algn="l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8837611" y="5883275"/>
            <a:ext cx="1600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1" i="0" sz="90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1" i="0" sz="90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10514011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es-PE" sz="90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ació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1141412" y="609600"/>
            <a:ext cx="9905997" cy="1904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1429279" y="2658533"/>
            <a:ext cx="458893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56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b="0" i="0" sz="28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b="1" i="0" sz="20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b="1" i="0" sz="18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b="1" i="0" sz="16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b="1" i="0" sz="16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b="1" i="0" sz="16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b="1" i="0" sz="16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b="1" i="0" sz="16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b="1" i="0" sz="16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1141412" y="3243261"/>
            <a:ext cx="4876799" cy="25479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71450" lvl="0" marL="285750" marR="0" rtl="0" algn="l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8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84150" lvl="1" marL="74295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6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96850" lvl="2" marL="120015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4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95250" lvl="3" marL="1543050" marR="0" rtl="0" algn="l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95250" lvl="4" marL="2000250" marR="0" rtl="0" algn="l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52400" lvl="5" marL="2514600" marR="0" rtl="0" algn="l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52400" lvl="6" marL="2971800" marR="0" rtl="0" algn="l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52400" lvl="7" marL="3429000" marR="0" rtl="0" algn="l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52400" lvl="8" marL="3886200" marR="0" rtl="0" algn="l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3" type="body"/>
          </p:nvPr>
        </p:nvSpPr>
        <p:spPr>
          <a:xfrm>
            <a:off x="6443132" y="2667000"/>
            <a:ext cx="460427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56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b="0" i="0" sz="28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b="1" i="0" sz="20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b="1" i="0" sz="18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b="1" i="0" sz="16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b="1" i="0" sz="16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b="1" i="0" sz="16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b="1" i="0" sz="16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b="1" i="0" sz="16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b="1" i="0" sz="16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4" type="body"/>
          </p:nvPr>
        </p:nvSpPr>
        <p:spPr>
          <a:xfrm>
            <a:off x="6170612" y="3243261"/>
            <a:ext cx="4876801" cy="25479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71450" lvl="0" marL="285750" marR="0" rtl="0" algn="l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8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84150" lvl="1" marL="74295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6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96850" lvl="2" marL="120015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4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95250" lvl="3" marL="1543050" marR="0" rtl="0" algn="l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95250" lvl="4" marL="2000250" marR="0" rtl="0" algn="l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52400" lvl="5" marL="2514600" marR="0" rtl="0" algn="l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52400" lvl="6" marL="2971800" marR="0" rtl="0" algn="l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52400" lvl="7" marL="3429000" marR="0" rtl="0" algn="l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52400" lvl="8" marL="3886200" marR="0" rtl="0" algn="l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8837611" y="5883275"/>
            <a:ext cx="1600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1" i="0" sz="90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1" i="0" sz="90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10514011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es-PE" sz="90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ido con título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1141411" y="1600200"/>
            <a:ext cx="3549121" cy="1371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5103812" y="609600"/>
            <a:ext cx="5943601" cy="51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58750" lvl="0" marL="285750" marR="0" rtl="0" algn="l">
              <a:spcBef>
                <a:spcPts val="40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20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71450" lvl="1" marL="742950" marR="0" rtl="0" algn="l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8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84150" lvl="2" marL="120015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6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82550" lvl="3" marL="154305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4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82550" lvl="4" marL="200025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4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39700" lvl="5" marL="25146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4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39700" lvl="6" marL="29718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4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39700" lvl="7" marL="34290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4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39700" lvl="8" marL="38862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4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1141411" y="2971800"/>
            <a:ext cx="3549121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b="0" i="0" sz="16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b="0" i="0" sz="12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b="0" i="0" sz="10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b="0" i="0" sz="9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b="0" i="0" sz="9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b="0" i="0" sz="9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b="0" i="0" sz="9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b="0" i="0" sz="9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b="0" i="0" sz="9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8837611" y="5883275"/>
            <a:ext cx="1600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1" i="0" sz="90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1" i="0" sz="90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10514011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es-PE" sz="90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Imagen con título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1141411" y="1600200"/>
            <a:ext cx="5334001" cy="1371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7433732" y="-18288"/>
            <a:ext cx="3276599" cy="6903719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b="0" i="0" sz="16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b="0" i="0" sz="16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b="0" i="0" sz="16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b="0" i="0" sz="16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b="0" i="0" sz="16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b="0" i="0" sz="16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b="0" i="0" sz="16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b="0" i="0" sz="16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b="0" i="0" sz="16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1141411" y="2971800"/>
            <a:ext cx="5334001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b="0" i="0" sz="18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b="0" i="0" sz="12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b="0" i="0" sz="10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b="0" i="0" sz="9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b="0" i="0" sz="9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b="0" i="0" sz="9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b="0" i="0" sz="9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b="0" i="0" sz="9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600"/>
              </a:spcAft>
              <a:buClr>
                <a:schemeClr val="lt1"/>
              </a:buClr>
              <a:buFont typeface="Arial"/>
              <a:buNone/>
              <a:defRPr b="0" i="0" sz="9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6399212" y="5883275"/>
            <a:ext cx="914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1" i="0" sz="90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1141412" y="5883275"/>
            <a:ext cx="51053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1" i="0" sz="90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10742611" y="5883275"/>
            <a:ext cx="3225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es-PE" sz="900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00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1141412" y="609600"/>
            <a:ext cx="9905997" cy="1904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1141412" y="2666999"/>
            <a:ext cx="9905997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58750" lvl="0" marL="285750" marR="0" rtl="0" algn="l">
              <a:spcBef>
                <a:spcPts val="40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20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71450" lvl="1" marL="742950" marR="0" rtl="0" algn="l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8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84150" lvl="2" marL="120015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6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82550" lvl="3" marL="154305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4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82550" lvl="4" marL="200025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4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52400" lvl="5" marL="2514600" marR="0" rtl="0" algn="l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52400" lvl="6" marL="2971800" marR="0" rtl="0" algn="l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52400" lvl="7" marL="3429000" marR="0" rtl="0" algn="l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52400" lvl="8" marL="3886200" marR="0" rtl="0" algn="l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8837611" y="5883275"/>
            <a:ext cx="1600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10514011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es-PE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1.png"/><Relationship Id="rId4" Type="http://schemas.openxmlformats.org/officeDocument/2006/relationships/image" Target="../media/image0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jpg"/><Relationship Id="rId4" Type="http://schemas.openxmlformats.org/officeDocument/2006/relationships/image" Target="../media/image20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7.jpg"/><Relationship Id="rId4" Type="http://schemas.openxmlformats.org/officeDocument/2006/relationships/image" Target="../media/image0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9.jpg"/><Relationship Id="rId4" Type="http://schemas.openxmlformats.org/officeDocument/2006/relationships/image" Target="../media/image13.jpg"/><Relationship Id="rId5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8.jpg"/><Relationship Id="rId4" Type="http://schemas.openxmlformats.org/officeDocument/2006/relationships/image" Target="../media/image1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5.jpg"/><Relationship Id="rId4" Type="http://schemas.openxmlformats.org/officeDocument/2006/relationships/image" Target="../media/image0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jpg"/><Relationship Id="rId4" Type="http://schemas.openxmlformats.org/officeDocument/2006/relationships/image" Target="../media/image1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jpg"/><Relationship Id="rId4" Type="http://schemas.openxmlformats.org/officeDocument/2006/relationships/image" Target="../media/image1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ctrTitle"/>
          </p:nvPr>
        </p:nvSpPr>
        <p:spPr>
          <a:xfrm>
            <a:off x="1706232" y="208194"/>
            <a:ext cx="8915398" cy="14980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b="1" i="0" lang="es-PE" sz="6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YOUR EVENT </a:t>
            </a:r>
          </a:p>
        </p:txBody>
      </p:sp>
      <p:sp>
        <p:nvSpPr>
          <p:cNvPr id="129" name="Shape 129"/>
          <p:cNvSpPr txBox="1"/>
          <p:nvPr>
            <p:ph idx="1" type="subTitle"/>
          </p:nvPr>
        </p:nvSpPr>
        <p:spPr>
          <a:xfrm>
            <a:off x="1706230" y="3518498"/>
            <a:ext cx="8915398" cy="2946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s-PE" sz="32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Scripters</a:t>
            </a:r>
          </a:p>
        </p:txBody>
      </p:sp>
      <p:pic>
        <p:nvPicPr>
          <p:cNvPr id="130" name="Shape 1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09548" y="1830344"/>
            <a:ext cx="1508759" cy="1508759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Shape 131"/>
          <p:cNvSpPr txBox="1"/>
          <p:nvPr/>
        </p:nvSpPr>
        <p:spPr>
          <a:xfrm>
            <a:off x="696685" y="4668467"/>
            <a:ext cx="4826961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buSzPct val="25000"/>
              <a:buNone/>
            </a:pPr>
            <a:r>
              <a:rPr b="1" i="0" lang="es-PE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INTEGRANTES:</a:t>
            </a:r>
          </a:p>
          <a:p>
            <a:pPr indent="-285750" lvl="0" marL="285750" marR="0" rtl="0" algn="just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1" i="0" lang="es-PE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ARELLAN CLAUDIO, JUAN MIGUEL</a:t>
            </a:r>
          </a:p>
          <a:p>
            <a:pPr indent="-285750" lvl="0" marL="285750" marR="0" rtl="0" algn="just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1" i="0" lang="es-PE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BARRUTIA NOVOA, TATIANA MILAGROS</a:t>
            </a:r>
          </a:p>
          <a:p>
            <a:pPr indent="-285750" lvl="0" marL="285750" marR="0" rtl="0" algn="just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1" i="0" lang="es-PE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CALVO ENCISO, GONZALO JAVIER</a:t>
            </a:r>
          </a:p>
          <a:p>
            <a:pPr indent="-285750" lvl="0" marL="285750" marR="0" rtl="0" algn="just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1" i="0" lang="es-PE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SALVATIERRA DE LA CRUZ, JHONATAN</a:t>
            </a:r>
          </a:p>
        </p:txBody>
      </p:sp>
      <p:pic>
        <p:nvPicPr>
          <p:cNvPr id="132" name="Shape 1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8925" y="305425"/>
            <a:ext cx="1167300" cy="1400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Shape 195"/>
          <p:cNvPicPr preferRelativeResize="0"/>
          <p:nvPr/>
        </p:nvPicPr>
        <p:blipFill rotWithShape="1">
          <a:blip r:embed="rId3">
            <a:alphaModFix/>
          </a:blip>
          <a:srcRect b="2789" l="0" r="0" t="0"/>
          <a:stretch/>
        </p:blipFill>
        <p:spPr>
          <a:xfrm>
            <a:off x="2967205" y="1340501"/>
            <a:ext cx="1954530" cy="34574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Shape 196"/>
          <p:cNvPicPr preferRelativeResize="0"/>
          <p:nvPr/>
        </p:nvPicPr>
        <p:blipFill rotWithShape="1">
          <a:blip r:embed="rId4">
            <a:alphaModFix/>
          </a:blip>
          <a:srcRect b="2789" l="0" r="0" t="0"/>
          <a:stretch/>
        </p:blipFill>
        <p:spPr>
          <a:xfrm>
            <a:off x="7487211" y="1340501"/>
            <a:ext cx="1954530" cy="34574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x="1743071" y="613352"/>
            <a:ext cx="8911686" cy="12808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-742950" lvl="0" marL="7429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Questrial"/>
              <a:buAutoNum type="arabicPeriod" startAt="4"/>
            </a:pPr>
            <a:r>
              <a:rPr b="1" i="0" lang="es-PE" sz="3200" u="sng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MODELADO DE LA BASE DE DATOS EN LUCID CHART</a:t>
            </a:r>
          </a:p>
        </p:txBody>
      </p:sp>
      <p:pic>
        <p:nvPicPr>
          <p:cNvPr id="202" name="Shape 20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32155" y="2251364"/>
            <a:ext cx="5133515" cy="3844581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2745"/>
              </a:srgbClr>
            </a:outerShdw>
          </a:effectLst>
        </p:spPr>
      </p:pic>
    </p:spTree>
  </p:cSld>
  <p:clrMapOvr>
    <a:masterClrMapping/>
  </p:clrMapOvr>
  <p:transition spd="med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999173" y="0"/>
            <a:ext cx="9905997" cy="1904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-742950" lvl="0" marL="7429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Questrial"/>
              <a:buAutoNum type="arabicPeriod"/>
            </a:pPr>
            <a:r>
              <a:rPr b="1" i="0" lang="es-PE" sz="3200" u="sng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PROBLEMÁTICA</a:t>
            </a: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1898141" y="1333734"/>
            <a:ext cx="8138739" cy="1439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1" i="0" lang="es-PE" sz="20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En la actualidad visualizar cotidianamente eventos artísticos por las calles de nuestra localidad es muy común, así como también la forma de asistir a estos es casi en su mayoría una situación desagradable. </a:t>
            </a:r>
          </a:p>
        </p:txBody>
      </p:sp>
      <p:pic>
        <p:nvPicPr>
          <p:cNvPr descr="Resultado de imagen para problematica" id="139" name="Shape 1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40350" y="3242958"/>
            <a:ext cx="1951694" cy="2461368"/>
          </a:xfrm>
          <a:prstGeom prst="ellipse">
            <a:avLst/>
          </a:prstGeom>
          <a:noFill/>
          <a:ln cap="rnd" cmpd="sng" w="63500">
            <a:solidFill>
              <a:srgbClr val="333333"/>
            </a:solidFill>
            <a:prstDash val="solid"/>
            <a:round/>
            <a:headEnd len="med" w="med" type="none"/>
            <a:tailEnd len="med" w="med" type="none"/>
          </a:ln>
          <a:effectLst>
            <a:outerShdw blurRad="381000" sx="-80000" rotWithShape="0" dir="5400000" dist="292100" sy="-18000">
              <a:srgbClr val="000000">
                <a:alpha val="21960"/>
              </a:srgbClr>
            </a:outerShdw>
          </a:effectLst>
        </p:spPr>
      </p:pic>
      <p:pic>
        <p:nvPicPr>
          <p:cNvPr descr="Resultado de imagen para problematica empresarial png" id="140" name="Shape 1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46222" y="3063186"/>
            <a:ext cx="4038599" cy="2695576"/>
          </a:xfrm>
          <a:prstGeom prst="ellipse">
            <a:avLst/>
          </a:prstGeom>
          <a:noFill/>
          <a:ln>
            <a:noFill/>
          </a:ln>
        </p:spPr>
      </p:pic>
      <p:sp>
        <p:nvSpPr>
          <p:cNvPr id="141" name="Shape 141"/>
          <p:cNvSpPr txBox="1"/>
          <p:nvPr/>
        </p:nvSpPr>
        <p:spPr>
          <a:xfrm rot="1672141">
            <a:off x="7602816" y="3438998"/>
            <a:ext cx="359585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s-PE" sz="18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¿Por qué hay tan largas colas?</a:t>
            </a:r>
          </a:p>
        </p:txBody>
      </p:sp>
      <p:sp>
        <p:nvSpPr>
          <p:cNvPr id="142" name="Shape 142"/>
          <p:cNvSpPr txBox="1"/>
          <p:nvPr/>
        </p:nvSpPr>
        <p:spPr>
          <a:xfrm rot="-1912903">
            <a:off x="982219" y="3385758"/>
            <a:ext cx="28264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s-PE" sz="18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¿Aún quedan entradas?</a:t>
            </a:r>
          </a:p>
        </p:txBody>
      </p:sp>
      <p:sp>
        <p:nvSpPr>
          <p:cNvPr id="143" name="Shape 143"/>
          <p:cNvSpPr txBox="1"/>
          <p:nvPr/>
        </p:nvSpPr>
        <p:spPr>
          <a:xfrm>
            <a:off x="3891878" y="5704326"/>
            <a:ext cx="53527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s-PE" sz="18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¿Hay alguna otra manera de poder reservar?....</a:t>
            </a:r>
          </a:p>
        </p:txBody>
      </p:sp>
    </p:spTree>
  </p:cSld>
  <p:clrMapOvr>
    <a:masterClrMapping/>
  </p:clrMapOvr>
  <p:transition spd="med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1039812" y="182880"/>
            <a:ext cx="9905997" cy="1904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-742950" lvl="0" marL="7429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Questrial"/>
              <a:buAutoNum type="arabicPeriod" startAt="2"/>
            </a:pPr>
            <a:r>
              <a:rPr b="1" i="0" lang="es-PE" sz="3200" u="sng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ALCANCE</a:t>
            </a:r>
            <a:br>
              <a:rPr b="0" i="0" lang="es-PE" sz="3200" u="none" cap="none" strike="noStrike">
                <a:solidFill>
                  <a:srgbClr val="C37B15"/>
                </a:solidFill>
                <a:latin typeface="Questrial"/>
                <a:ea typeface="Questrial"/>
                <a:cs typeface="Questrial"/>
                <a:sym typeface="Questrial"/>
              </a:rPr>
            </a:b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1602075" y="1271400"/>
            <a:ext cx="8356598" cy="13471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1" i="0" lang="es-PE" sz="20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Bajo este inconveniente frente a la participación de un evento nace este proyecto que es un sistema web el cual va a poder ser accesible desde un computador o un móvil indistintamente de su sistema operativo.</a:t>
            </a:r>
          </a:p>
        </p:txBody>
      </p:sp>
      <p:pic>
        <p:nvPicPr>
          <p:cNvPr descr="Resultado de imagen para alcance de un proyecto" id="150" name="Shape 1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854" y="3263416"/>
            <a:ext cx="4453946" cy="2515971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Shape 151"/>
          <p:cNvSpPr txBox="1"/>
          <p:nvPr/>
        </p:nvSpPr>
        <p:spPr>
          <a:xfrm>
            <a:off x="3465578" y="2331618"/>
            <a:ext cx="648126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s-PE" sz="18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¿Qué podríamos hacer para evitar estos inconvenientes?</a:t>
            </a:r>
          </a:p>
        </p:txBody>
      </p:sp>
      <p:pic>
        <p:nvPicPr>
          <p:cNvPr descr="Resultado de imagen para alcance" id="152" name="Shape 1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41444" y="3176400"/>
            <a:ext cx="4019549" cy="2857499"/>
          </a:xfrm>
          <a:prstGeom prst="ellipse">
            <a:avLst/>
          </a:prstGeom>
          <a:noFill/>
          <a:ln>
            <a:noFill/>
          </a:ln>
        </p:spPr>
      </p:pic>
      <p:pic>
        <p:nvPicPr>
          <p:cNvPr descr="Resultado de imagen para foquito de idea" id="153" name="Shape 15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43803" y="2630032"/>
            <a:ext cx="3498016" cy="37827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1019492" y="344244"/>
            <a:ext cx="9905997" cy="1904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-742950" lvl="0" marL="7429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Questrial"/>
              <a:buAutoNum type="arabicPeriod" startAt="3"/>
            </a:pPr>
            <a:r>
              <a:rPr b="1" i="0" lang="es-PE" sz="3200" u="sng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WIREFRAMES</a:t>
            </a:r>
            <a:br>
              <a:rPr b="1" i="0" lang="es-PE" sz="3200" u="sng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</a:br>
            <a:br>
              <a:rPr b="1" i="0" lang="es-PE" sz="3200" u="sng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</a:br>
            <a:r>
              <a:rPr b="0" i="0" lang="es-PE" sz="3200" u="sng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3.1. DESKTOP</a:t>
            </a:r>
          </a:p>
        </p:txBody>
      </p:sp>
      <p:pic>
        <p:nvPicPr>
          <p:cNvPr id="159" name="Shape 1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34521" y="1622087"/>
            <a:ext cx="5457825" cy="4173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Shape 164"/>
          <p:cNvPicPr preferRelativeResize="0"/>
          <p:nvPr/>
        </p:nvPicPr>
        <p:blipFill rotWithShape="1">
          <a:blip r:embed="rId3">
            <a:alphaModFix/>
          </a:blip>
          <a:srcRect b="2245" l="0" r="0" t="0"/>
          <a:stretch/>
        </p:blipFill>
        <p:spPr>
          <a:xfrm>
            <a:off x="2979811" y="912083"/>
            <a:ext cx="5457825" cy="40794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Shape 169"/>
          <p:cNvPicPr preferRelativeResize="0"/>
          <p:nvPr/>
        </p:nvPicPr>
        <p:blipFill rotWithShape="1">
          <a:blip r:embed="rId3">
            <a:alphaModFix/>
          </a:blip>
          <a:srcRect b="1774" l="0" r="0" t="0"/>
          <a:stretch/>
        </p:blipFill>
        <p:spPr>
          <a:xfrm>
            <a:off x="6196348" y="999937"/>
            <a:ext cx="5457825" cy="4099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Shape 170"/>
          <p:cNvPicPr preferRelativeResize="0"/>
          <p:nvPr/>
        </p:nvPicPr>
        <p:blipFill rotWithShape="1">
          <a:blip r:embed="rId4">
            <a:alphaModFix/>
          </a:blip>
          <a:srcRect b="2031" l="0" r="0" t="0"/>
          <a:stretch/>
        </p:blipFill>
        <p:spPr>
          <a:xfrm>
            <a:off x="367495" y="999937"/>
            <a:ext cx="5457825" cy="40884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1023079" y="200808"/>
            <a:ext cx="9905997" cy="1904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b="0" i="0" lang="es-PE" sz="3200" u="sng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3.2. TABLET</a:t>
            </a:r>
          </a:p>
        </p:txBody>
      </p:sp>
      <p:pic>
        <p:nvPicPr>
          <p:cNvPr id="176" name="Shape 176"/>
          <p:cNvPicPr preferRelativeResize="0"/>
          <p:nvPr/>
        </p:nvPicPr>
        <p:blipFill rotWithShape="1">
          <a:blip r:embed="rId3">
            <a:alphaModFix/>
          </a:blip>
          <a:srcRect b="2134" l="0" r="0" t="-1"/>
          <a:stretch/>
        </p:blipFill>
        <p:spPr>
          <a:xfrm>
            <a:off x="1251379" y="1575379"/>
            <a:ext cx="3406774" cy="3480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Shape 177"/>
          <p:cNvPicPr preferRelativeResize="0"/>
          <p:nvPr/>
        </p:nvPicPr>
        <p:blipFill rotWithShape="1">
          <a:blip r:embed="rId4">
            <a:alphaModFix/>
          </a:blip>
          <a:srcRect b="2134" l="0" r="0" t="-1"/>
          <a:stretch/>
        </p:blipFill>
        <p:spPr>
          <a:xfrm>
            <a:off x="7082024" y="1575379"/>
            <a:ext cx="3406774" cy="34807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Shape 182"/>
          <p:cNvPicPr preferRelativeResize="0"/>
          <p:nvPr/>
        </p:nvPicPr>
        <p:blipFill rotWithShape="1">
          <a:blip r:embed="rId3">
            <a:alphaModFix/>
          </a:blip>
          <a:srcRect b="2486" l="0" r="0" t="0"/>
          <a:stretch/>
        </p:blipFill>
        <p:spPr>
          <a:xfrm>
            <a:off x="6318230" y="1480353"/>
            <a:ext cx="3406774" cy="3468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Shape 183"/>
          <p:cNvPicPr preferRelativeResize="0"/>
          <p:nvPr/>
        </p:nvPicPr>
        <p:blipFill rotWithShape="1">
          <a:blip r:embed="rId4">
            <a:alphaModFix/>
          </a:blip>
          <a:srcRect b="2486" l="0" r="0" t="0"/>
          <a:stretch/>
        </p:blipFill>
        <p:spPr>
          <a:xfrm>
            <a:off x="1608175" y="1480353"/>
            <a:ext cx="3406774" cy="34681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1141412" y="426720"/>
            <a:ext cx="9905997" cy="1904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b="0" i="0" lang="es-PE" sz="3200" u="sng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3.3. MOBILE</a:t>
            </a:r>
          </a:p>
        </p:txBody>
      </p:sp>
      <p:pic>
        <p:nvPicPr>
          <p:cNvPr id="189" name="Shape 189"/>
          <p:cNvPicPr preferRelativeResize="0"/>
          <p:nvPr/>
        </p:nvPicPr>
        <p:blipFill rotWithShape="1">
          <a:blip r:embed="rId3">
            <a:alphaModFix/>
          </a:blip>
          <a:srcRect b="2184" l="0" r="0" t="0"/>
          <a:stretch/>
        </p:blipFill>
        <p:spPr>
          <a:xfrm>
            <a:off x="2795083" y="1824599"/>
            <a:ext cx="1954530" cy="34789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Shape 190"/>
          <p:cNvPicPr preferRelativeResize="0"/>
          <p:nvPr/>
        </p:nvPicPr>
        <p:blipFill rotWithShape="1">
          <a:blip r:embed="rId4">
            <a:alphaModFix/>
          </a:blip>
          <a:srcRect b="2184" l="0" r="0" t="0"/>
          <a:stretch/>
        </p:blipFill>
        <p:spPr>
          <a:xfrm>
            <a:off x="7315088" y="1824599"/>
            <a:ext cx="1954530" cy="34789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lla">
  <a:themeElements>
    <a:clrScheme name="Malla">
      <a:dk1>
        <a:srgbClr val="000000"/>
      </a:dk1>
      <a:lt1>
        <a:srgbClr val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