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6041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1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06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2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2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1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4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71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3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51011" y="609600"/>
            <a:ext cx="867622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2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1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41412" y="4732864"/>
            <a:ext cx="99060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9796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1412" y="5299603"/>
            <a:ext cx="99060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41412" y="3308580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1409" y="4777380"/>
            <a:ext cx="99060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899"/>
            <a:ext cx="3124200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5400000">
            <a:off x="7351354" y="2095142"/>
            <a:ext cx="5181601" cy="22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322511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51013" y="3308580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51010" y="4777380"/>
            <a:ext cx="86868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799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7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429279" y="2658533"/>
            <a:ext cx="45889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141412" y="3243261"/>
            <a:ext cx="4876799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443132" y="2667000"/>
            <a:ext cx="460427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0612" y="3243261"/>
            <a:ext cx="4876801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03812" y="609600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433732" y="-18288"/>
            <a:ext cx="3276599" cy="690371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742611" y="5883275"/>
            <a:ext cx="3225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706232" y="208194"/>
            <a:ext cx="8915398" cy="1498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6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EVENT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706230" y="3518498"/>
            <a:ext cx="8915398" cy="2946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3200" b="1" i="0" u="none" strike="noStrike" cap="small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Scripters</a:t>
            </a:r>
            <a:endParaRPr lang="es-PE" sz="3200" b="1" i="0" u="none" strike="noStrike" cap="small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548" y="1830344"/>
            <a:ext cx="1508759" cy="15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" y="305425"/>
            <a:ext cx="1167300" cy="1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12" y="42672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3.3. MOBILE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2184"/>
          <a:stretch/>
        </p:blipFill>
        <p:spPr>
          <a:xfrm>
            <a:off x="2795083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2184"/>
          <a:stretch/>
        </p:blipFill>
        <p:spPr>
          <a:xfrm>
            <a:off x="7315088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2789"/>
          <a:stretch/>
        </p:blipFill>
        <p:spPr>
          <a:xfrm>
            <a:off x="2967205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2789"/>
          <a:stretch/>
        </p:blipFill>
        <p:spPr>
          <a:xfrm>
            <a:off x="7487211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58329" y="255232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4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MODELADO DE LA BASE DE DATOS EN LUCID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4" y="0"/>
            <a:ext cx="9185275" cy="68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74" y="88084"/>
            <a:ext cx="3606858" cy="1904999"/>
          </a:xfrm>
        </p:spPr>
        <p:txBody>
          <a:bodyPr/>
          <a:lstStyle/>
          <a:p>
            <a:r>
              <a:rPr lang="es-PE" dirty="0" smtClean="0"/>
              <a:t>INTEGRANTES</a:t>
            </a:r>
            <a:endParaRPr lang="es-PE" dirty="0"/>
          </a:p>
        </p:txBody>
      </p:sp>
      <p:grpSp>
        <p:nvGrpSpPr>
          <p:cNvPr id="4" name="Shape 154"/>
          <p:cNvGrpSpPr/>
          <p:nvPr/>
        </p:nvGrpSpPr>
        <p:grpSpPr>
          <a:xfrm>
            <a:off x="2104223" y="1993083"/>
            <a:ext cx="8028264" cy="4239270"/>
            <a:chOff x="1" y="0"/>
            <a:chExt cx="7167322" cy="3454542"/>
          </a:xfrm>
        </p:grpSpPr>
        <p:sp>
          <p:nvSpPr>
            <p:cNvPr id="5" name="Shape 155"/>
            <p:cNvSpPr/>
            <p:nvPr/>
          </p:nvSpPr>
          <p:spPr>
            <a:xfrm>
              <a:off x="1" y="0"/>
              <a:ext cx="7167322" cy="1554543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56"/>
            <p:cNvSpPr/>
            <p:nvPr/>
          </p:nvSpPr>
          <p:spPr>
            <a:xfrm>
              <a:off x="271288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57"/>
            <p:cNvSpPr/>
            <p:nvPr/>
          </p:nvSpPr>
          <p:spPr>
            <a:xfrm rot="10800000">
              <a:off x="271288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76872" y="1619066"/>
              <a:ext cx="1460672" cy="154635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Gonzalo Calvo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1983331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0"/>
            <p:cNvSpPr/>
            <p:nvPr/>
          </p:nvSpPr>
          <p:spPr>
            <a:xfrm rot="10800000">
              <a:off x="1983330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1"/>
            <p:cNvSpPr txBox="1"/>
            <p:nvPr/>
          </p:nvSpPr>
          <p:spPr>
            <a:xfrm>
              <a:off x="2031193" y="1631172"/>
              <a:ext cx="1460672" cy="1181206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smtClean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Tatiana </a:t>
              </a:r>
              <a:r>
                <a:rPr lang="es-PE" sz="1800" b="0" i="0" u="none" strike="noStrike" cap="none" dirty="0" err="1" smtClean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Barrutia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" name="Shape 162"/>
            <p:cNvSpPr/>
            <p:nvPr/>
          </p:nvSpPr>
          <p:spPr>
            <a:xfrm>
              <a:off x="3695373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63"/>
            <p:cNvSpPr/>
            <p:nvPr/>
          </p:nvSpPr>
          <p:spPr>
            <a:xfrm rot="10800000">
              <a:off x="3695372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3695371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smtClean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Miguel </a:t>
              </a:r>
              <a:r>
                <a:rPr lang="es-PE" sz="1800" b="0" i="0" u="none" strike="noStrike" cap="none" dirty="0" err="1" smtClean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Arellan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" name="Shape 165"/>
            <p:cNvSpPr/>
            <p:nvPr/>
          </p:nvSpPr>
          <p:spPr>
            <a:xfrm>
              <a:off x="5407416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6"/>
            <p:cNvSpPr/>
            <p:nvPr/>
          </p:nvSpPr>
          <p:spPr>
            <a:xfrm rot="10800000">
              <a:off x="5407415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67"/>
            <p:cNvSpPr txBox="1"/>
            <p:nvPr/>
          </p:nvSpPr>
          <p:spPr>
            <a:xfrm>
              <a:off x="5455280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err="1" smtClean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Jhonatan</a:t>
              </a:r>
              <a:r>
                <a:rPr lang="es-PE" sz="1800" b="0" i="0" u="none" strike="noStrike" cap="none" dirty="0" smtClean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Salvatierra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pic>
        <p:nvPicPr>
          <p:cNvPr id="21" name="Imagen 20" descr="C:\Users\Usuario\Desktop\foto 0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945" y="2234479"/>
            <a:ext cx="108966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1" y="2256796"/>
            <a:ext cx="1040752" cy="13896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82" y="2247437"/>
            <a:ext cx="833760" cy="1389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28594" r="13689" b="21125"/>
          <a:stretch/>
        </p:blipFill>
        <p:spPr>
          <a:xfrm>
            <a:off x="8486784" y="2245779"/>
            <a:ext cx="1092146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99173" y="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PROBLEMÁTICA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98141" y="1333734"/>
            <a:ext cx="8138739" cy="143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actualidad visualizar cotidianamente eventos artísticos por las calles de nuestra localidad es muy común, así como también la forma de asistir a estos es casi en su mayoría una situación desagradable. </a:t>
            </a:r>
          </a:p>
        </p:txBody>
      </p:sp>
      <p:pic>
        <p:nvPicPr>
          <p:cNvPr id="139" name="Shape 139" descr="Resultado de imagen para problema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350" y="3242958"/>
            <a:ext cx="1951694" cy="246136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40" name="Shape 140" descr="Resultado de imagen para problematica empresarial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2" y="3063186"/>
            <a:ext cx="4038599" cy="26955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1672141">
            <a:off x="7602816" y="3438998"/>
            <a:ext cx="35958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¿Por qué hay tan largas colas?</a:t>
            </a:r>
          </a:p>
        </p:txBody>
      </p:sp>
      <p:sp>
        <p:nvSpPr>
          <p:cNvPr id="142" name="Shape 142"/>
          <p:cNvSpPr txBox="1"/>
          <p:nvPr/>
        </p:nvSpPr>
        <p:spPr>
          <a:xfrm rot="-1912903">
            <a:off x="982219" y="3385758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¿Aún quedan entradas?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91878" y="5704326"/>
            <a:ext cx="53527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¿Hay alguna otra manera de poder reservar?....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39812" y="18288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2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ALCANCE</a:t>
            </a:r>
            <a: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none" strike="noStrike" cap="none">
              <a:solidFill>
                <a:srgbClr val="C37B1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602075" y="1271400"/>
            <a:ext cx="8356598" cy="1347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Bajo este inconveniente frente a la participación de un evento nace este proyecto que es un sistema web el cual va a poder ser accesible desde un computador o un móvil indistintamente de su sistema operativo.</a:t>
            </a:r>
          </a:p>
        </p:txBody>
      </p:sp>
      <p:pic>
        <p:nvPicPr>
          <p:cNvPr id="150" name="Shape 150" descr="Resultado de imagen para alcance de un proyec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854" y="3263416"/>
            <a:ext cx="4453946" cy="251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65578" y="2331618"/>
            <a:ext cx="64812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¿Qué podríamos hacer para evitar estos inconvenientes?</a:t>
            </a:r>
          </a:p>
        </p:txBody>
      </p:sp>
      <p:pic>
        <p:nvPicPr>
          <p:cNvPr id="152" name="Shape 152" descr="Resultado de imagen para alc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1444" y="3176400"/>
            <a:ext cx="4019549" cy="2857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3" name="Shape 153" descr="Resultado de imagen para foquito de ide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3803" y="2630032"/>
            <a:ext cx="3498016" cy="378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19492" y="344244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3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WIREFRAMES</a:t>
            </a:r>
            <a:b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3.1. DESKTOP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4521" y="1622087"/>
            <a:ext cx="5457825" cy="417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245"/>
          <a:stretch/>
        </p:blipFill>
        <p:spPr>
          <a:xfrm>
            <a:off x="2979811" y="912083"/>
            <a:ext cx="5457825" cy="407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1774"/>
          <a:stretch/>
        </p:blipFill>
        <p:spPr>
          <a:xfrm>
            <a:off x="6196348" y="999937"/>
            <a:ext cx="5457825" cy="409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2031"/>
          <a:stretch/>
        </p:blipFill>
        <p:spPr>
          <a:xfrm>
            <a:off x="367495" y="999937"/>
            <a:ext cx="5457825" cy="408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023079" y="200808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3200" b="0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3.2. TABLET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t="-1" b="2134"/>
          <a:stretch/>
        </p:blipFill>
        <p:spPr>
          <a:xfrm>
            <a:off x="1251379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t="-1" b="2134"/>
          <a:stretch/>
        </p:blipFill>
        <p:spPr>
          <a:xfrm>
            <a:off x="7082024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2486"/>
          <a:stretch/>
        </p:blipFill>
        <p:spPr>
          <a:xfrm>
            <a:off x="6318230" y="1480353"/>
            <a:ext cx="3406774" cy="346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2486"/>
          <a:stretch/>
        </p:blipFill>
        <p:spPr>
          <a:xfrm>
            <a:off x="1608175" y="1480353"/>
            <a:ext cx="3406774" cy="34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133</Words>
  <Application>Microsoft Office PowerPoint</Application>
  <PresentationFormat>Panorámica</PresentationFormat>
  <Paragraphs>19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Questrial</vt:lpstr>
      <vt:lpstr>Arial</vt:lpstr>
      <vt:lpstr>Malla</vt:lpstr>
      <vt:lpstr>YOUR EVENT </vt:lpstr>
      <vt:lpstr>INTEGRANTES</vt:lpstr>
      <vt:lpstr>PROBLEMÁTICA</vt:lpstr>
      <vt:lpstr>ALCANCE </vt:lpstr>
      <vt:lpstr>WIREFRAMES  3.1. DESKTOP</vt:lpstr>
      <vt:lpstr>Presentación de PowerPoint</vt:lpstr>
      <vt:lpstr>Presentación de PowerPoint</vt:lpstr>
      <vt:lpstr>3.2. TABLET</vt:lpstr>
      <vt:lpstr>Presentación de PowerPoint</vt:lpstr>
      <vt:lpstr>3.3. MOBILE</vt:lpstr>
      <vt:lpstr>Presentación de PowerPoint</vt:lpstr>
      <vt:lpstr>MODELADO DE LA BASE DE DATOS EN LUCID CHART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</dc:title>
  <dc:creator>PT116-ORACLE</dc:creator>
  <cp:lastModifiedBy>PT116-ORACLE</cp:lastModifiedBy>
  <cp:revision>10</cp:revision>
  <dcterms:modified xsi:type="dcterms:W3CDTF">2016-10-28T23:34:05Z</dcterms:modified>
</cp:coreProperties>
</file>