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0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7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3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Scripters</a:t>
            </a:r>
            <a:endParaRPr lang="es-PE" sz="3200" b="1" i="0" u="none" strike="noStrike" cap="small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12" y="42672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3.3. MOBILE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2184"/>
          <a:stretch/>
        </p:blipFill>
        <p:spPr>
          <a:xfrm>
            <a:off x="2795083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2184"/>
          <a:stretch/>
        </p:blipFill>
        <p:spPr>
          <a:xfrm>
            <a:off x="7315088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789"/>
          <a:stretch/>
        </p:blipFill>
        <p:spPr>
          <a:xfrm>
            <a:off x="2967205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2789"/>
          <a:stretch/>
        </p:blipFill>
        <p:spPr>
          <a:xfrm>
            <a:off x="7487211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34" y="0"/>
            <a:ext cx="9171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/>
              <a:t>INTEGRANTES</a:t>
            </a:r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WIREFRAMES</a:t>
            </a: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3.1. DESKTOP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4521" y="1622087"/>
            <a:ext cx="5457825" cy="417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45"/>
          <a:stretch/>
        </p:blipFill>
        <p:spPr>
          <a:xfrm>
            <a:off x="2979811" y="912083"/>
            <a:ext cx="5457825" cy="40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1774"/>
          <a:stretch/>
        </p:blipFill>
        <p:spPr>
          <a:xfrm>
            <a:off x="6196348" y="999937"/>
            <a:ext cx="5457825" cy="40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2031"/>
          <a:stretch/>
        </p:blipFill>
        <p:spPr>
          <a:xfrm>
            <a:off x="367495" y="999937"/>
            <a:ext cx="5457825" cy="40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23079" y="200808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3.2. TABLET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t="-1" b="2134"/>
          <a:stretch/>
        </p:blipFill>
        <p:spPr>
          <a:xfrm>
            <a:off x="1251379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t="-1" b="2134"/>
          <a:stretch/>
        </p:blipFill>
        <p:spPr>
          <a:xfrm>
            <a:off x="7082024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2486"/>
          <a:stretch/>
        </p:blipFill>
        <p:spPr>
          <a:xfrm>
            <a:off x="6318230" y="1480353"/>
            <a:ext cx="3406774" cy="346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2486"/>
          <a:stretch/>
        </p:blipFill>
        <p:spPr>
          <a:xfrm>
            <a:off x="1608175" y="1480353"/>
            <a:ext cx="3406774" cy="34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133</Words>
  <Application>Microsoft Office PowerPoint</Application>
  <PresentationFormat>Panorámica</PresentationFormat>
  <Paragraphs>19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Questrial</vt:lpstr>
      <vt:lpstr>Arial</vt:lpstr>
      <vt:lpstr>Malla</vt:lpstr>
      <vt:lpstr>YOUR EVENT </vt:lpstr>
      <vt:lpstr>INTEGRANTES</vt:lpstr>
      <vt:lpstr>PROBLEMÁTICA</vt:lpstr>
      <vt:lpstr>ALCANCE </vt:lpstr>
      <vt:lpstr>WIREFRAMES  3.1. DESKTOP</vt:lpstr>
      <vt:lpstr>Presentación de PowerPoint</vt:lpstr>
      <vt:lpstr>Presentación de PowerPoint</vt:lpstr>
      <vt:lpstr>3.2. TABLET</vt:lpstr>
      <vt:lpstr>Presentación de PowerPoint</vt:lpstr>
      <vt:lpstr>3.3. MOBILE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Home-PC</cp:lastModifiedBy>
  <cp:revision>11</cp:revision>
  <dcterms:modified xsi:type="dcterms:W3CDTF">2016-10-29T04:22:28Z</dcterms:modified>
</cp:coreProperties>
</file>