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4.jpeg" ContentType="image/jpeg"/>
  <Override PartName="/ppt/media/image1.jpeg" ContentType="image/jpe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1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280"/>
            <a:chOff x="360" y="-8640"/>
            <a:chExt cx="12191400" cy="6866280"/>
          </a:xfrm>
        </p:grpSpPr>
        <p:sp>
          <p:nvSpPr>
            <p:cNvPr id="12" name="CustomShape 13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BF7006-F2D0-423D-9F0D-895702F8B970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64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E4DEE9-CC7A-4E3E-920B-E0D9C78C69EB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mediafire.com/file/9b9sdwghbv105ll/ARDUINO_OBSTACLE_AVOIDING_CAR.ino/file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create.arduino.cc/projecthub/chandankumarcmsn/obstacle-avoiding-robot-using-arduino-with-ultrasonic-sensor-af66f1" TargetMode="External"/><Relationship Id="rId2" Type="http://schemas.openxmlformats.org/officeDocument/2006/relationships/hyperlink" Target="https://www.electronicshub.org/obstacle-avoiding-robot-arduino/" TargetMode="External"/><Relationship Id="rId3" Type="http://schemas.openxmlformats.org/officeDocument/2006/relationships/hyperlink" Target="https://www.instructables.com/id/Obstacle-Avoiding-Robot-Arduino-1/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97040" y="2404440"/>
            <a:ext cx="880812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  <a:ea typeface="Trebuchet MS"/>
              </a:rPr>
              <a:t>Electrical Circuit 1 Lab(DC)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Avoid Obstacle Robot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Arduino Coding: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Arduino 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Adafruit Motor Shield Library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Arduino New Ping Library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Arduino Servo Library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CODE Link- </a:t>
            </a:r>
            <a:r>
              <a:rPr b="0" lang="en-US" sz="1800" spc="-1" strike="noStrike" u="sng">
                <a:solidFill>
                  <a:srgbClr val="99ca3c"/>
                </a:solidFill>
                <a:uFillTx/>
                <a:latin typeface="Trebuchet MS"/>
                <a:ea typeface="Trebuchet MS"/>
                <a:hlinkClick r:id="rId1"/>
              </a:rPr>
              <a:t>http://www.mediafire.com/file/9b9sdwghbv105ll/ARDUINO_OBSTACLE_AVOIDING_CAR.ino/file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Avoiding Obstacle Robot: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98;p10" descr=""/>
          <p:cNvPicPr/>
          <p:nvPr/>
        </p:nvPicPr>
        <p:blipFill>
          <a:blip r:embed="rId1"/>
          <a:stretch/>
        </p:blipFill>
        <p:spPr>
          <a:xfrm>
            <a:off x="677160" y="1657800"/>
            <a:ext cx="8921880" cy="4590360"/>
          </a:xfrm>
          <a:prstGeom prst="rect">
            <a:avLst/>
          </a:prstGeom>
          <a:ln cap="sq" w="8892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DISCUSSION: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Rechargeable Battery is Preferable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Ultrasonic Sensor is not perfect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 </a:t>
            </a: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Use More Solid Board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Use Safety Gadgets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ADVANTAGES: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Reduce Accidents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Helpful for Auto Driving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Helpful for old drivers whose nerve is weak for instant reaction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Helpful for voice Control Driving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REFERENCE: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Arduino Official Site- </a:t>
            </a:r>
            <a:r>
              <a:rPr b="0" lang="en-US" sz="1800" spc="-1" strike="noStrike" u="sng">
                <a:solidFill>
                  <a:srgbClr val="99ca3c"/>
                </a:solidFill>
                <a:uFillTx/>
                <a:latin typeface="Trebuchet MS"/>
                <a:ea typeface="Trebuchet MS"/>
                <a:hlinkClick r:id="rId1"/>
              </a:rPr>
              <a:t>https://create.arduino.cc/projecthub/chandankumarcmsn/obstacle-avoiding-robot-using-arduino-with-ultrasonic-sensor-af66f1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Electronics HUB- </a:t>
            </a:r>
            <a:r>
              <a:rPr b="0" lang="en-US" sz="1800" spc="-1" strike="noStrike" u="sng">
                <a:solidFill>
                  <a:srgbClr val="99ca3c"/>
                </a:solidFill>
                <a:uFillTx/>
                <a:latin typeface="Trebuchet MS"/>
                <a:ea typeface="Trebuchet MS"/>
                <a:hlinkClick r:id="rId2"/>
              </a:rPr>
              <a:t>https://www.electronicshub.org/obstacle-avoiding-robot-arduino/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 </a:t>
            </a: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Instructables Site- </a:t>
            </a:r>
            <a:r>
              <a:rPr b="0" lang="en-US" sz="1800" spc="-1" strike="noStrike" u="sng">
                <a:solidFill>
                  <a:srgbClr val="99ca3c"/>
                </a:solidFill>
                <a:uFillTx/>
                <a:latin typeface="Trebuchet MS"/>
                <a:ea typeface="Trebuchet MS"/>
                <a:hlinkClick r:id="rId3"/>
              </a:rPr>
              <a:t>https://www.instructables.com/id/Obstacle-Avoiding-Robot-Arduino-1/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221;p13" descr=""/>
          <p:cNvPicPr/>
          <p:nvPr/>
        </p:nvPicPr>
        <p:blipFill>
          <a:blip r:embed="rId1"/>
          <a:srcRect l="7652" t="5853" r="7546" b="543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Team Members: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TAMZID AHMED                  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MD. SHAFAYET HOSSAIN SHOHAN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REAZUL HAQUE RANA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MINHAZUL ISLAM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MD. MEHEDI HASAN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ASHRAFUL KHAN HRIDOY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SHOHANUL ISLAM SHOHAN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S.M KATIBUR RAHMAN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WHAT IS OBSTACLE AVOIDING ROBOT?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An </a:t>
            </a:r>
            <a:r>
              <a:rPr b="1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Obstacle</a:t>
            </a: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 Avoidance </a:t>
            </a:r>
            <a:r>
              <a:rPr b="1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Robot</a:t>
            </a: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 is an intelligent </a:t>
            </a:r>
            <a:r>
              <a:rPr b="1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robot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1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Arduino Based Robot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 </a:t>
            </a: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Contains of a Microcontroller to process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Ultrasonic sensors to detect the </a:t>
            </a:r>
            <a:r>
              <a:rPr b="1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obstacles</a:t>
            </a: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 on its path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14400" y="3254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MOTIVATION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22960" y="2011680"/>
            <a:ext cx="8138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Obstacle avoiding robots can be used in almost all mobile robot navigation systems.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914400" y="3474720"/>
            <a:ext cx="7589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They can be used for household work like automatic vacuum cleaning.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914400" y="4884120"/>
            <a:ext cx="7589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They can also be used in dangerous environments, where human penetration could be fatal.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Equipment: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Arduino Uno R3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Motor Driver Shield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Wheels (4x)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TT Gear Motor (4x)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Servo Motor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Ultrasonic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18650 Li-on Battery (2x)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18650 Battery 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Male and Female Jumper wire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DC Power Switch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Circuit Design: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68;p5" descr=""/>
          <p:cNvPicPr/>
          <p:nvPr/>
        </p:nvPicPr>
        <p:blipFill>
          <a:blip r:embed="rId1"/>
          <a:stretch/>
        </p:blipFill>
        <p:spPr>
          <a:xfrm>
            <a:off x="1527840" y="2160720"/>
            <a:ext cx="6896160" cy="38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PROCESS: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Took a piece of PVC board 14 cm width and 9 cm length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Attach 4 motors with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Mount Arduino over Board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Mount Motor Shield over Arduino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Attach Ultrasonic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Attach Battery 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Put Battery in Battery 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CONNECTION: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Left Motors with Motor Shield M1 and M2 ports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Right Motors with Motor Shield M3 and M4 ports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Battery Holder with Motor Shield M+ and GND ports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Servo Motor with Motor Shield Ser1 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Ultrasonic Sensor GND with Motor Shield GND 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Ultrasonic Sensor VCC with Motor Shield 5V 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Ultrasonic Sensor ECHO with Motor Shield A1 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fefefe"/>
                </a:solidFill>
                <a:latin typeface="Trebuchet MS"/>
                <a:ea typeface="Trebuchet MS"/>
              </a:rPr>
              <a:t>Connect Ultrasonic Sensor TRIG with Motor Shield A0 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After Build: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86;p8" descr=""/>
          <p:cNvPicPr/>
          <p:nvPr/>
        </p:nvPicPr>
        <p:blipFill>
          <a:blip r:embed="rId1"/>
          <a:stretch/>
        </p:blipFill>
        <p:spPr>
          <a:xfrm>
            <a:off x="533160" y="1602360"/>
            <a:ext cx="8740440" cy="443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LibreOffice/6.3.2.2$Linux_X86_64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2019-11-08T14:13:55Z</dcterms:created>
  <dc:creator>Tamzid Ahmed</dc:creator>
  <dc:description/>
  <dc:language>en-US</dc:language>
  <cp:lastModifiedBy/>
  <dcterms:modified xsi:type="dcterms:W3CDTF">2019-11-27T22:44:23Z</dcterms:modified>
  <cp:revision>1</cp:revision>
  <dc:subject/>
  <dc:title/>
</cp:coreProperties>
</file>