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3" r:id="rId13"/>
    <p:sldId id="269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2BD6B1-647F-4DF4-B732-FDA7D618A42A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04AF53-F971-42AC-BB5E-6C6E7EF710C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TT’S ARCADE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THE TRON GAME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7759" y="1527175"/>
            <a:ext cx="813196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THE TRON GAME has to be played by two users</a:t>
            </a:r>
          </a:p>
          <a:p>
            <a:r>
              <a:rPr lang="en-US" sz="4000" dirty="0" smtClean="0"/>
              <a:t>The two users, the red and the green lines, cannot intersect each other</a:t>
            </a:r>
          </a:p>
          <a:p>
            <a:r>
              <a:rPr lang="en-US" sz="4000" dirty="0" smtClean="0"/>
              <a:t>If they do, the game is over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TIC TAC TOE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7759" y="1527175"/>
            <a:ext cx="813196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TIC TAC TOE has to be played by two users</a:t>
            </a:r>
          </a:p>
          <a:p>
            <a:r>
              <a:rPr lang="en-US" sz="3600" dirty="0" smtClean="0"/>
              <a:t>Users get alternate chances to mark an ‘X’ or an ‘O’ on the tiles</a:t>
            </a:r>
          </a:p>
          <a:p>
            <a:r>
              <a:rPr lang="en-US" sz="3600" dirty="0" smtClean="0"/>
              <a:t>The one who matches a vertical or horizontal or diagonal line of the same pattern first wins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DXBALL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Screenshot (1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7174"/>
            <a:ext cx="8229600" cy="4949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DXBall</a:t>
            </a:r>
            <a:r>
              <a:rPr lang="en-US" sz="4000" dirty="0" smtClean="0"/>
              <a:t> is played by one user</a:t>
            </a:r>
          </a:p>
          <a:p>
            <a:r>
              <a:rPr lang="en-US" sz="4000" dirty="0" smtClean="0"/>
              <a:t>User has to hit the tiles by the ball and make them disappear</a:t>
            </a:r>
          </a:p>
          <a:p>
            <a:r>
              <a:rPr lang="en-US" sz="4000" dirty="0" smtClean="0"/>
              <a:t>User must not let the poke ball fall out of the tray</a:t>
            </a:r>
          </a:p>
          <a:p>
            <a:r>
              <a:rPr lang="en-US" sz="4000" dirty="0" smtClean="0"/>
              <a:t>If he does, the game is over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8273149" cy="4651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TT’S ARCADE is a collection of 6 mini games</a:t>
            </a:r>
          </a:p>
          <a:p>
            <a:r>
              <a:rPr lang="en-US" sz="4000" dirty="0" smtClean="0"/>
              <a:t>Each game has its own scoring policy</a:t>
            </a:r>
          </a:p>
          <a:p>
            <a:r>
              <a:rPr lang="en-US" sz="4000" dirty="0" smtClean="0"/>
              <a:t>Users can select which game to play at a time using the cursor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POKE PONG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7759" y="1527175"/>
            <a:ext cx="813196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POKE PONG is to be played by a user and the computer</a:t>
            </a:r>
          </a:p>
          <a:p>
            <a:r>
              <a:rPr lang="en-US" sz="4000" dirty="0" smtClean="0"/>
              <a:t>The poke ball has to hit the bars to score a point</a:t>
            </a:r>
          </a:p>
          <a:p>
            <a:r>
              <a:rPr lang="en-US" sz="4000" dirty="0" smtClean="0"/>
              <a:t>The one to score 10 points first wins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POKE RUN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7759" y="1527175"/>
            <a:ext cx="813196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POKE RUN is played by one user</a:t>
            </a:r>
          </a:p>
          <a:p>
            <a:r>
              <a:rPr lang="en-US" sz="3600" dirty="0" smtClean="0"/>
              <a:t>The blue </a:t>
            </a:r>
            <a:r>
              <a:rPr lang="en-US" sz="3600" dirty="0" err="1" smtClean="0"/>
              <a:t>pokemon</a:t>
            </a:r>
            <a:r>
              <a:rPr lang="en-US" sz="3600" dirty="0" smtClean="0"/>
              <a:t> has to jump over the red </a:t>
            </a:r>
            <a:r>
              <a:rPr lang="en-US" sz="3600" dirty="0" err="1" smtClean="0"/>
              <a:t>pokemon</a:t>
            </a:r>
            <a:r>
              <a:rPr lang="en-US" sz="3600" dirty="0" smtClean="0"/>
              <a:t> and collect the golden rings</a:t>
            </a:r>
          </a:p>
          <a:p>
            <a:r>
              <a:rPr lang="en-US" sz="3600" dirty="0" smtClean="0"/>
              <a:t>Each ring earns 100 points</a:t>
            </a:r>
          </a:p>
          <a:p>
            <a:r>
              <a:rPr lang="en-US" sz="3600" dirty="0" smtClean="0"/>
              <a:t>User gets 3 lives</a:t>
            </a:r>
          </a:p>
          <a:p>
            <a:r>
              <a:rPr lang="en-US" sz="3600" dirty="0" smtClean="0"/>
              <a:t>User dies when all lives are used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POKE SNEK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Screenshot (1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527174"/>
            <a:ext cx="8077200" cy="49511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POKE SNEK has a snake of </a:t>
            </a:r>
            <a:r>
              <a:rPr lang="en-US" sz="4000" dirty="0" err="1" smtClean="0"/>
              <a:t>pikachu</a:t>
            </a:r>
            <a:r>
              <a:rPr lang="en-US" sz="4000" dirty="0" smtClean="0"/>
              <a:t> heads</a:t>
            </a:r>
          </a:p>
          <a:p>
            <a:r>
              <a:rPr lang="en-US" sz="4000" dirty="0" smtClean="0"/>
              <a:t>Every time it eats a poke ball, its length increases</a:t>
            </a:r>
          </a:p>
          <a:p>
            <a:r>
              <a:rPr lang="en-US" sz="4000" dirty="0" smtClean="0"/>
              <a:t>If it hits the boundaries or eats itself, the game is over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</TotalTime>
  <Words>264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Slide 2</vt:lpstr>
      <vt:lpstr>Slide 3</vt:lpstr>
      <vt:lpstr>POKE PONG</vt:lpstr>
      <vt:lpstr>Slide 5</vt:lpstr>
      <vt:lpstr>POKE RUN</vt:lpstr>
      <vt:lpstr>Slide 7</vt:lpstr>
      <vt:lpstr>POKE SNEK</vt:lpstr>
      <vt:lpstr>Slide 9</vt:lpstr>
      <vt:lpstr>THE TRON GAME</vt:lpstr>
      <vt:lpstr>Slide 11</vt:lpstr>
      <vt:lpstr>TIC TAC TOE</vt:lpstr>
      <vt:lpstr>Slide 13</vt:lpstr>
      <vt:lpstr>DXBALL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 TT’S ARCADE</dc:title>
  <dc:creator>Windows User</dc:creator>
  <cp:lastModifiedBy>Windows User</cp:lastModifiedBy>
  <cp:revision>9</cp:revision>
  <dcterms:created xsi:type="dcterms:W3CDTF">2018-06-27T16:08:26Z</dcterms:created>
  <dcterms:modified xsi:type="dcterms:W3CDTF">2018-06-27T17:02:02Z</dcterms:modified>
</cp:coreProperties>
</file>