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4" r:id="rId3"/>
    <p:sldId id="257" r:id="rId4"/>
    <p:sldId id="265" r:id="rId5"/>
    <p:sldId id="263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30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0A651286-D7E5-4971-80EC-AE7302F7D6E7}" type="datetimeFigureOut">
              <a:rPr lang="nb-NO" smtClean="0"/>
              <a:t>26.09.2013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54C9368C-01D4-4298-A4C7-85306693FC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957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A1B-BBFB-40B3-98F2-7C63889E6D2F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6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220E-1F1F-478F-835A-5A7862A9DF9A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969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6C-F811-4B27-9C9E-79B1278E49E9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0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9E1B-D0C0-4E56-9FF1-0DF065A02CE3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54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EFB-047A-4728-8C50-7B6C9C25DDD3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20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B053-543E-43C2-9688-38756E0386C5}" type="datetime1">
              <a:rPr lang="nb-NO" smtClean="0"/>
              <a:t>26.09.2013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A5B8-AC69-4D36-901F-4E1900227F30}" type="datetime1">
              <a:rPr lang="nb-NO" smtClean="0"/>
              <a:t>26.09.2013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160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2CCF-6723-4EDA-A937-F83131A48D48}" type="datetime1">
              <a:rPr lang="nb-NO" smtClean="0"/>
              <a:t>26.09.2013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24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91D-08C4-481F-AE96-629A238F34FA}" type="datetime1">
              <a:rPr lang="nb-NO" smtClean="0"/>
              <a:t>26.09.2013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18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32F9-9389-4878-8665-8D1245A5EF82}" type="datetime1">
              <a:rPr lang="nb-NO" smtClean="0"/>
              <a:t>26.09.2013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876-C389-4A23-84C2-A5F6AC0B0B4A}" type="datetime1">
              <a:rPr lang="nb-NO" smtClean="0"/>
              <a:t>26.09.2013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2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C1B8-B91F-414A-9EF3-54B80BD5EA73}" type="datetime1">
              <a:rPr lang="nb-NO" smtClean="0"/>
              <a:t>26.09.2013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3644-7DFA-4F95-BE09-F2F5037CD0C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3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3347864" y="2276872"/>
            <a:ext cx="2194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dirty="0" smtClean="0"/>
              <a:t>Oppgaver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1</a:t>
            </a:fld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5238"/>
            <a:ext cx="23812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648"/>
            <a:ext cx="2743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EF72B-28CE-491E-B62A-34AB121E1716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794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3967" y="462333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P</a:t>
            </a:r>
            <a:endParaRPr lang="nb-NO" sz="1900" dirty="0"/>
          </a:p>
        </p:txBody>
      </p:sp>
      <p:sp>
        <p:nvSpPr>
          <p:cNvPr id="179405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11437" y="1484784"/>
            <a:ext cx="8792760" cy="52662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r>
              <a:rPr lang="nb-NO" sz="1300" b="1" dirty="0"/>
              <a:t>Finn informasjonen i ESI[</a:t>
            </a:r>
            <a:r>
              <a:rPr lang="nb-NO" sz="1300" b="1" dirty="0" err="1"/>
              <a:t>tronic</a:t>
            </a:r>
            <a:r>
              <a:rPr lang="nb-NO" sz="1300" b="1" dirty="0"/>
              <a:t>] P.</a:t>
            </a:r>
          </a:p>
          <a:p>
            <a:r>
              <a:rPr lang="nb-NO" sz="1300" b="1" dirty="0"/>
              <a:t>Kjøretøy</a:t>
            </a:r>
            <a:r>
              <a:rPr lang="nb-NO" sz="1300" b="1"/>
              <a:t>: </a:t>
            </a:r>
            <a:r>
              <a:rPr lang="nb-NO" sz="1300" b="1" smtClean="0"/>
              <a:t>SEAT </a:t>
            </a:r>
            <a:r>
              <a:rPr lang="nb-NO" sz="1300" b="1" dirty="0"/>
              <a:t>Arosa 1,0, 37 KW, årsmodell 1998, motor ALD </a:t>
            </a:r>
            <a:r>
              <a:rPr lang="nb-NO" sz="1300" dirty="0"/>
              <a:t>(SEA 235)</a:t>
            </a:r>
          </a:p>
          <a:p>
            <a:r>
              <a:rPr lang="nb-NO" sz="1300" b="1" dirty="0"/>
              <a:t>1.     En bilradio skal monteres i kjøretøyet. Hvilke kabelfarger fører til høyttalerne?</a:t>
            </a:r>
          </a:p>
          <a:p>
            <a:r>
              <a:rPr lang="nb-NO" sz="1300" b="1" dirty="0"/>
              <a:t>        Foran til venstre?			 Foran til høyre?</a:t>
            </a:r>
          </a:p>
          <a:p>
            <a:r>
              <a:rPr lang="nb-NO" sz="1300" b="1" dirty="0"/>
              <a:t>2.     På en 1999 mod av samme bil, skal det monteres tilhengerfeste. Til elektrisk tilkopling trenger man                                     kabelfarger, fra …</a:t>
            </a:r>
          </a:p>
          <a:p>
            <a:r>
              <a:rPr lang="nb-NO" sz="1300" b="1" dirty="0"/>
              <a:t>      a.) baklyset høyre			b.) baklyset venstre</a:t>
            </a:r>
          </a:p>
          <a:p>
            <a:r>
              <a:rPr lang="nb-NO" sz="1300" b="1" dirty="0"/>
              <a:t>      c.) Blinklyset bak til høyre		d.) Blinklyset bak til venstre</a:t>
            </a:r>
          </a:p>
          <a:p>
            <a:r>
              <a:rPr lang="nb-NO" sz="1300" b="1" dirty="0"/>
              <a:t>      e.) Bremselyset			f.) Tåkebaklyset</a:t>
            </a:r>
          </a:p>
          <a:p>
            <a:r>
              <a:rPr lang="nb-NO" sz="1300" b="1" dirty="0"/>
              <a:t>3.     Lyset i kupeen virker ikke.</a:t>
            </a:r>
          </a:p>
          <a:p>
            <a:r>
              <a:rPr lang="nb-NO" sz="1300" b="1" dirty="0"/>
              <a:t>        Hvilken sikring bør kontrolleres og hvilken styrke har den?</a:t>
            </a:r>
          </a:p>
          <a:p>
            <a:r>
              <a:rPr lang="nb-NO" sz="1300" b="1" dirty="0"/>
              <a:t>4.     På generatoren er det en blå kabel</a:t>
            </a:r>
          </a:p>
          <a:p>
            <a:r>
              <a:rPr lang="nb-NO" sz="1300" b="1" dirty="0"/>
              <a:t>        Hvor fører den hen?			 Hvilke funksjon har den?</a:t>
            </a:r>
          </a:p>
          <a:p>
            <a:endParaRPr lang="nb-NO" sz="1300" b="1" dirty="0"/>
          </a:p>
        </p:txBody>
      </p:sp>
      <p:pic>
        <p:nvPicPr>
          <p:cNvPr id="9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1115616" y="764704"/>
            <a:ext cx="69009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RB BMW1096</a:t>
            </a:r>
          </a:p>
          <a:p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Er dette pumpedyse, </a:t>
            </a:r>
            <a:r>
              <a:rPr lang="nb-NO" sz="1200" dirty="0"/>
              <a:t>C</a:t>
            </a:r>
            <a:r>
              <a:rPr lang="nb-NO" sz="1200" dirty="0" smtClean="0"/>
              <a:t>ommon </a:t>
            </a:r>
            <a:r>
              <a:rPr lang="nb-NO" sz="1200" dirty="0"/>
              <a:t>R</a:t>
            </a:r>
            <a:r>
              <a:rPr lang="nb-NO" sz="1200" dirty="0" smtClean="0"/>
              <a:t>ail, Direkte bensininnsprøytning, eller multipunkt bensininnsprøytning 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er bilen produsert? 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mange systemer har vi styreenhets diagnose              SIS </a:t>
            </a:r>
            <a:r>
              <a:rPr lang="nb-NO" sz="1200" dirty="0" err="1" smtClean="0"/>
              <a:t>feilsøkingsinnformasjon</a:t>
            </a:r>
            <a:endParaRPr lang="nb-NO" sz="1200" dirty="0" smtClean="0"/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er diagnose kontakten montert?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Hvis en utfører et automatisk søk og dette ikke gir noen treff hva kan være galt?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Hva skal en gjøre for å slå på tenning på BMW med startknapp?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Hva betyr forkortelsen GDB?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Hvilke nye funksjoner er det i programmet etter siste oppdatering?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endParaRPr lang="nb-NO" sz="1200" dirty="0" smtClean="0"/>
          </a:p>
          <a:p>
            <a:endParaRPr lang="nb-NO" sz="1200" dirty="0"/>
          </a:p>
          <a:p>
            <a:r>
              <a:rPr lang="nb-NO" sz="1200" dirty="0" smtClean="0"/>
              <a:t> </a:t>
            </a:r>
          </a:p>
        </p:txBody>
      </p:sp>
      <p:pic>
        <p:nvPicPr>
          <p:cNvPr id="5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6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59132-544C-4AD9-A52C-3CD222C7C01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79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A </a:t>
            </a:r>
            <a:endParaRPr lang="nb-NO" sz="1900" dirty="0"/>
          </a:p>
        </p:txBody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253" y="1650846"/>
            <a:ext cx="8686884" cy="53065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pPr marL="342860" indent="-342860"/>
            <a:r>
              <a:rPr lang="nb-NO" sz="1300" b="1" dirty="0"/>
              <a:t>Kjøretøy: Alfa 156 JTD, 76 KW, årsmodell 2000 </a:t>
            </a:r>
            <a:r>
              <a:rPr lang="nb-NO" sz="1300" dirty="0"/>
              <a:t>(Alf 338).</a:t>
            </a:r>
          </a:p>
          <a:p>
            <a:pPr marL="342860" indent="-342860"/>
            <a:r>
              <a:rPr lang="nb-NO" sz="1300" b="1" dirty="0"/>
              <a:t>1.	Hva er artikkelnummeret til Bosch-Silver-batteriet som kan leveres til denne bilen?</a:t>
            </a:r>
          </a:p>
          <a:p>
            <a:pPr marL="342860" indent="-342860"/>
            <a:r>
              <a:rPr lang="nb-NO" sz="1300" b="1" dirty="0"/>
              <a:t>2.	Finn ut målene på batteriet.</a:t>
            </a:r>
          </a:p>
          <a:p>
            <a:pPr marL="342860" indent="-342860"/>
            <a:r>
              <a:rPr lang="nb-NO" sz="1300" b="1" dirty="0"/>
              <a:t>	Lengde:			Bredde:			Høyde:</a:t>
            </a:r>
          </a:p>
          <a:p>
            <a:pPr marL="342860" indent="-342860"/>
            <a:r>
              <a:rPr lang="nb-NO" sz="1300" b="1" dirty="0"/>
              <a:t>3.	Du vil skifte drivstoff-temperaturføleren. Hva er delenummeret på denne?</a:t>
            </a:r>
          </a:p>
          <a:p>
            <a:pPr marL="342860" indent="-342860"/>
            <a:r>
              <a:rPr lang="nb-NO" sz="1300" b="1" dirty="0"/>
              <a:t>4.	Hva er </a:t>
            </a:r>
            <a:r>
              <a:rPr lang="nb-NO" sz="1300" b="1" dirty="0" smtClean="0"/>
              <a:t>delenummeret </a:t>
            </a:r>
            <a:r>
              <a:rPr lang="nb-NO" sz="1300" b="1" dirty="0"/>
              <a:t>til pedalstillingssensoren?</a:t>
            </a:r>
          </a:p>
          <a:p>
            <a:pPr marL="342860" indent="-342860"/>
            <a:r>
              <a:rPr lang="nb-NO" sz="1300" b="1" dirty="0"/>
              <a:t>5.	Hva er delenummeret til ABS-omdreiningsgiver foran til venstre?</a:t>
            </a:r>
          </a:p>
          <a:p>
            <a:pPr marL="342860" indent="-342860"/>
            <a:r>
              <a:rPr lang="nb-NO" sz="1300" b="1" dirty="0"/>
              <a:t>6.	Hva er delenummeret til glødepluggene?</a:t>
            </a:r>
          </a:p>
          <a:p>
            <a:pPr marL="342860" indent="-342860"/>
            <a:r>
              <a:rPr lang="nb-NO" sz="1300" b="1" dirty="0"/>
              <a:t>7.	Finn ut hvilke andre kjøretøytyper denne glødepluggen også kan monteres i:  </a:t>
            </a:r>
          </a:p>
          <a:p>
            <a:pPr marL="342860" indent="-342860"/>
            <a:r>
              <a:rPr lang="nb-NO" sz="1300" b="1" dirty="0"/>
              <a:t>8.	Ved feilsøkingen fastslår du at </a:t>
            </a:r>
            <a:r>
              <a:rPr lang="nb-NO" sz="1300" b="1" dirty="0" smtClean="0"/>
              <a:t>Common</a:t>
            </a:r>
            <a:r>
              <a:rPr lang="nb-NO" sz="1300" b="1" dirty="0"/>
              <a:t> </a:t>
            </a:r>
            <a:r>
              <a:rPr lang="nb-NO" sz="1300" b="1" dirty="0" smtClean="0"/>
              <a:t>Rail -trykksensoren </a:t>
            </a:r>
            <a:r>
              <a:rPr lang="nb-NO" sz="1300" b="1" dirty="0"/>
              <a:t>(0 281 002 260) er montert.</a:t>
            </a:r>
          </a:p>
          <a:p>
            <a:pPr marL="342860" indent="-342860"/>
            <a:r>
              <a:rPr lang="nb-NO" sz="1300" b="1" dirty="0"/>
              <a:t>	Hører denne trykksensoren til kjøretøyet?</a:t>
            </a:r>
          </a:p>
          <a:p>
            <a:pPr marL="342860" indent="-342860"/>
            <a:r>
              <a:rPr lang="nb-NO" sz="1300" b="1" dirty="0"/>
              <a:t>9. 	Generatoren er defekt, på den gamle generatoren finner du et </a:t>
            </a:r>
            <a:r>
              <a:rPr lang="nb-NO" sz="1300" b="1" dirty="0" smtClean="0"/>
              <a:t>Alfa-delenummer</a:t>
            </a:r>
            <a:r>
              <a:rPr lang="nb-NO" sz="1300" b="1" dirty="0"/>
              <a:t>: 46769369</a:t>
            </a:r>
          </a:p>
          <a:p>
            <a:pPr marL="342860" indent="-342860"/>
            <a:r>
              <a:rPr lang="nb-NO" sz="1300" b="1" dirty="0"/>
              <a:t>	Finnes det en passende Bosch generator?</a:t>
            </a:r>
          </a:p>
          <a:p>
            <a:pPr marL="342860" indent="-342860"/>
            <a:endParaRPr lang="nb-NO" sz="1300" b="1" dirty="0"/>
          </a:p>
        </p:txBody>
      </p:sp>
      <p:pic>
        <p:nvPicPr>
          <p:cNvPr id="11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467544" y="476672"/>
            <a:ext cx="59821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Su 92098</a:t>
            </a:r>
          </a:p>
          <a:p>
            <a:endParaRPr lang="nb-NO" sz="1200" dirty="0"/>
          </a:p>
          <a:p>
            <a:endParaRPr lang="nb-NO" sz="1200" dirty="0" smtClean="0"/>
          </a:p>
          <a:p>
            <a:pPr marL="228600" indent="-228600">
              <a:buAutoNum type="arabicPlain"/>
            </a:pPr>
            <a:r>
              <a:rPr lang="nb-NO" sz="1200" dirty="0" smtClean="0"/>
              <a:t>Hvordan skal hovedlysene justeres (Automatisk lysjustering)?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Vi har ingen kommunikasjon med lysjustering styreenheten hvilke pinner brukes for CAN?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er styreenheten for lysjustering montert?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er Gatewayen montert?</a:t>
            </a:r>
            <a:endParaRPr lang="nb-NO" sz="1200" dirty="0"/>
          </a:p>
          <a:p>
            <a:pPr marL="228600" indent="-228600">
              <a:buAutoNum type="arabicPlain"/>
            </a:pPr>
            <a:endParaRPr lang="nb-NO" sz="1200" dirty="0" smtClean="0"/>
          </a:p>
          <a:p>
            <a:pPr marL="228600" indent="-228600">
              <a:buAutoNum type="arabicPlain"/>
            </a:pPr>
            <a:r>
              <a:rPr lang="nb-NO" sz="1200" dirty="0" smtClean="0"/>
              <a:t>Hvor mange CAN bus systemer kan det være i denne bilen?</a:t>
            </a:r>
          </a:p>
          <a:p>
            <a:endParaRPr lang="nb-NO" sz="1200" dirty="0"/>
          </a:p>
          <a:p>
            <a:r>
              <a:rPr lang="nb-NO" sz="1200" dirty="0" smtClean="0"/>
              <a:t>6     Hvor mange ledninger er det til sentrallås enhet førersiden?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endParaRPr lang="nb-NO" sz="1200" dirty="0" smtClean="0"/>
          </a:p>
          <a:p>
            <a:pPr marL="228600" indent="-228600">
              <a:buAutoNum type="arabicPlain"/>
            </a:pPr>
            <a:endParaRPr lang="nb-NO" sz="1200" dirty="0"/>
          </a:p>
          <a:p>
            <a:endParaRPr lang="nb-NO" sz="1200" dirty="0" smtClean="0"/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endParaRPr lang="nb-NO" sz="1200" dirty="0" smtClean="0"/>
          </a:p>
        </p:txBody>
      </p:sp>
      <p:sp>
        <p:nvSpPr>
          <p:cNvPr id="5" name="TekstSylinder 4"/>
          <p:cNvSpPr txBox="1"/>
          <p:nvPr/>
        </p:nvSpPr>
        <p:spPr>
          <a:xfrm>
            <a:off x="611560" y="3284984"/>
            <a:ext cx="483536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RB Alf 539</a:t>
            </a:r>
          </a:p>
          <a:p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Det er dårlig trekkraft i bilen hva er mulig årsak?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 Vi leser feilkoden P0235, hvilken komponent setter den feilkode på?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Hvor er denne komponenten montert?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Hvilken regulering kan vi forvente å avlese; motor varm, tomgang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På hvilken terminal skal det være pluss og hvor får den spenningen fra?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Hva skal resistansen over komponenten være?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Hva er delenummeret for denne komponenten? </a:t>
            </a:r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r>
              <a:rPr lang="nb-NO" sz="1200" dirty="0" smtClean="0"/>
              <a:t>Hvilke andre bilmerker passer denne komponenten til?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4</a:t>
            </a:fld>
            <a:endParaRPr lang="nb-NO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50000" cy="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C</a:t>
            </a:r>
            <a:endParaRPr lang="nb-NO" sz="19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755650" y="1700808"/>
            <a:ext cx="64824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smtClean="0"/>
              <a:t>Registreringsnummer SU49492</a:t>
            </a:r>
          </a:p>
          <a:p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Hvordan skal pumpe dyse enhetene trekkes ved skift?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 Hvor er diagnose kontakten montert?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Hva skal det maksimale turbo trykket være?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 er turbotrykksensor montert?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 mange ledninger er det på turbotrykksensoren?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Hvorfor brukes det clutchpedalbryter?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Hvorfor skal vi kjøre en tilpasning når vi skifter EGR ventilen?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Hvor lenge kjøres den elektriske matapumpen ved lufting?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Hva er  koblet til styreenhetens pinne A-52?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Hva menes med testen drivstoff mengde kontroll?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r>
              <a:rPr lang="nb-NO" sz="1200" b="1" dirty="0" smtClean="0"/>
              <a:t>Vi lufter bremsene men får ikke ut all luften, vi kobler på testeren og kjører en lufte prosedyre. </a:t>
            </a:r>
          </a:p>
          <a:p>
            <a:r>
              <a:rPr lang="nb-NO" sz="1200" b="1" dirty="0" smtClean="0"/>
              <a:t>      Hvorfor skal vi lufte mede denne prosedyren? </a:t>
            </a:r>
          </a:p>
          <a:p>
            <a:pPr marL="228600" indent="-228600">
              <a:buAutoNum type="arabicPlain"/>
            </a:pPr>
            <a:endParaRPr lang="nb-NO" sz="1200" b="1" dirty="0"/>
          </a:p>
          <a:p>
            <a:pPr marL="228600" indent="-228600">
              <a:buAutoNum type="arabicPlain"/>
            </a:pPr>
            <a:endParaRPr lang="nb-NO" sz="1200" dirty="0" smtClean="0"/>
          </a:p>
          <a:p>
            <a:pPr marL="228600" indent="-228600">
              <a:buAutoNum type="arabicPlain"/>
            </a:pPr>
            <a:endParaRPr lang="nb-NO" sz="1200" dirty="0"/>
          </a:p>
          <a:p>
            <a:pPr marL="228600" indent="-228600">
              <a:buAutoNum type="arabicPlain"/>
            </a:pPr>
            <a:endParaRPr lang="nb-NO" sz="1200" dirty="0"/>
          </a:p>
        </p:txBody>
      </p:sp>
      <p:pic>
        <p:nvPicPr>
          <p:cNvPr id="10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3644-7DFA-4F95-BE09-F2F5037CD0C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0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79DF4-9D12-4316-98C3-BD4B47FE1364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C</a:t>
            </a:r>
            <a:endParaRPr lang="nb-NO" sz="1900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844824"/>
            <a:ext cx="9144000" cy="54544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pPr marL="342860" indent="-342860"/>
            <a:r>
              <a:rPr lang="nb-NO" sz="1300" b="1" dirty="0"/>
              <a:t>Finn informasjonen i ESI[</a:t>
            </a:r>
            <a:r>
              <a:rPr lang="nb-NO" sz="1300" b="1" dirty="0" err="1"/>
              <a:t>tronic</a:t>
            </a:r>
            <a:r>
              <a:rPr lang="nb-NO" sz="1300" b="1" dirty="0"/>
              <a:t>] C.</a:t>
            </a:r>
          </a:p>
          <a:p>
            <a:pPr marL="342860" indent="-342860"/>
            <a:r>
              <a:rPr lang="nb-NO" sz="1300" b="1" dirty="0"/>
              <a:t>Kjøretøy: Renault Scenic 1,9 DTI, 72 KW, motor F9Q 736 </a:t>
            </a:r>
            <a:r>
              <a:rPr lang="nb-NO" sz="1300" dirty="0"/>
              <a:t>(Ren 1815).</a:t>
            </a:r>
          </a:p>
          <a:p>
            <a:pPr marL="342860" indent="-342860"/>
            <a:r>
              <a:rPr lang="nb-NO" sz="1300" b="1" dirty="0"/>
              <a:t>1.	Nevn minst tre kontrollforutsetninger (testforutsetninger) som du bør ta hensyn til i forbindelse med EDC.</a:t>
            </a:r>
          </a:p>
          <a:p>
            <a:pPr marL="342860" indent="-342860"/>
            <a:r>
              <a:rPr lang="nb-NO" sz="1300" b="1" dirty="0"/>
              <a:t>2.	Hva skal motstanden til drivstofftemperatursensorens være ved 20 °C?</a:t>
            </a:r>
          </a:p>
          <a:p>
            <a:pPr marL="342860" indent="-342860"/>
            <a:r>
              <a:rPr lang="nb-NO" sz="1300" b="1" dirty="0"/>
              <a:t>3.	Hvor og på hvilke klemmer måles motstanden?</a:t>
            </a:r>
          </a:p>
          <a:p>
            <a:pPr marL="342860" indent="-342860"/>
            <a:r>
              <a:rPr lang="nb-NO" sz="1300" b="1" dirty="0"/>
              <a:t>4.	Hvilke målinger anbefaler SIS når feilen 1113 „Signal </a:t>
            </a:r>
            <a:r>
              <a:rPr lang="nb-NO" sz="1300" b="1" dirty="0" smtClean="0"/>
              <a:t>nålebevegelsesføler </a:t>
            </a:r>
            <a:r>
              <a:rPr lang="nb-NO" sz="1300" b="1" dirty="0"/>
              <a:t>for lavt“ leses ut?</a:t>
            </a:r>
          </a:p>
          <a:p>
            <a:pPr marL="342860" indent="-342860"/>
            <a:r>
              <a:rPr lang="nb-NO" sz="1300" b="1" dirty="0"/>
              <a:t>5.	Finn i tabell faktiske verdier (er-verdier), verdien for luftmasse ved tomgang.</a:t>
            </a:r>
          </a:p>
          <a:p>
            <a:pPr marL="342860" indent="-342860"/>
            <a:r>
              <a:rPr lang="nb-NO" sz="1300" b="1" dirty="0"/>
              <a:t>6.	Hvor er styreenheten EDC montert?</a:t>
            </a:r>
          </a:p>
          <a:p>
            <a:pPr marL="342860" indent="-342860"/>
            <a:r>
              <a:rPr lang="nb-NO" sz="1300" b="1" dirty="0"/>
              <a:t>7.	Hvor er diagnosepluggen plassert?</a:t>
            </a:r>
          </a:p>
          <a:p>
            <a:pPr marL="342860" indent="-342860"/>
            <a:r>
              <a:rPr lang="nb-NO" sz="1300" b="1" dirty="0"/>
              <a:t>8.	Hva er komponent B3 i </a:t>
            </a:r>
            <a:r>
              <a:rPr lang="nb-NO" sz="1300" b="1" dirty="0" smtClean="0"/>
              <a:t>koblingsskjemaet?</a:t>
            </a:r>
            <a:endParaRPr lang="nb-NO" sz="1300" b="1" dirty="0"/>
          </a:p>
          <a:p>
            <a:pPr marL="342860" indent="-342860"/>
            <a:r>
              <a:rPr lang="nb-NO" sz="1300" b="1" dirty="0"/>
              <a:t>9.	Hvor mange tilkoplinger har komponenten?</a:t>
            </a:r>
          </a:p>
          <a:p>
            <a:pPr marL="342860" indent="-342860"/>
            <a:r>
              <a:rPr lang="nb-NO" sz="1300" b="1" dirty="0"/>
              <a:t>10.	På hvilken pin forsynes komponenten med spenning +?</a:t>
            </a:r>
          </a:p>
          <a:p>
            <a:pPr marL="342860" indent="-342860"/>
            <a:r>
              <a:rPr lang="nb-NO" sz="1300" b="1" dirty="0"/>
              <a:t>11.	På hvilken pin forsynes komponenten med spenning -?</a:t>
            </a:r>
          </a:p>
        </p:txBody>
      </p:sp>
      <p:pic>
        <p:nvPicPr>
          <p:cNvPr id="9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188640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BF9F3-F317-42F6-90B1-C30DC9C41BF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4910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C</a:t>
            </a:r>
            <a:endParaRPr lang="nb-NO" sz="1900" dirty="0"/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" y="1772816"/>
            <a:ext cx="8838136" cy="525275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pPr marL="342860" indent="-342860"/>
            <a:r>
              <a:rPr lang="da-DK" sz="1300" b="1" dirty="0"/>
              <a:t>Finn oplysningene i ESI[tronic] C kjøretøy: </a:t>
            </a:r>
          </a:p>
          <a:p>
            <a:pPr marL="342860" indent="-342860"/>
            <a:r>
              <a:rPr lang="da-DK" sz="1300" b="1" dirty="0"/>
              <a:t>Nissan Serena, Motor GA16DE (NIS 611).</a:t>
            </a:r>
          </a:p>
          <a:p>
            <a:pPr marL="342860" indent="-342860"/>
            <a:r>
              <a:rPr lang="da-DK" sz="1300" b="1" dirty="0"/>
              <a:t>1.	Hvilken diagnosekabel skal du bruke på denne bilen?</a:t>
            </a:r>
          </a:p>
          <a:p>
            <a:pPr marL="342860" indent="-342860"/>
            <a:r>
              <a:rPr lang="da-DK" sz="1300" b="1" dirty="0"/>
              <a:t>2.	Hva er feilkode 43?		Hvilke pin på styreenheten går til komponenten?</a:t>
            </a:r>
          </a:p>
          <a:p>
            <a:pPr marL="342860" indent="-342860"/>
            <a:r>
              <a:rPr lang="da-DK" sz="1300" b="1" dirty="0"/>
              <a:t>3.	Bensintrykk?		Leveringsmengde?</a:t>
            </a:r>
          </a:p>
          <a:p>
            <a:pPr marL="342860" indent="-342860"/>
            <a:r>
              <a:rPr lang="da-DK" sz="1300" b="1" dirty="0"/>
              <a:t>4.	Ford Mondeo , motor NGA (FOR 3392) EEC4 CART. Hvilken diagnosekabel skal du bruke på denne bilen?</a:t>
            </a:r>
          </a:p>
          <a:p>
            <a:pPr marL="342860" indent="-342860"/>
            <a:r>
              <a:rPr lang="da-DK" sz="1300" b="1" dirty="0"/>
              <a:t>	Til motorstyring?</a:t>
            </a:r>
          </a:p>
          <a:p>
            <a:pPr marL="342860" indent="-342860"/>
            <a:r>
              <a:rPr lang="da-DK" sz="1300" b="1" dirty="0"/>
              <a:t>	Til ABS?</a:t>
            </a:r>
          </a:p>
          <a:p>
            <a:pPr marL="342860" indent="-342860"/>
            <a:r>
              <a:rPr lang="da-DK" sz="1300" b="1" dirty="0"/>
              <a:t>Opel Vectra 2.0 DTI motor DTH (OPE459)</a:t>
            </a:r>
          </a:p>
          <a:p>
            <a:pPr marL="342860" indent="-342860"/>
            <a:r>
              <a:rPr lang="da-DK" sz="1300" b="1" dirty="0"/>
              <a:t>5.	Du får feilkode P1335 på motorstyring hva er feilkodeteksten:</a:t>
            </a:r>
          </a:p>
          <a:p>
            <a:pPr marL="342860" indent="-342860"/>
            <a:r>
              <a:rPr lang="da-DK" sz="1300" b="1" dirty="0"/>
              <a:t>	Hvilke type signal er det problem med?</a:t>
            </a:r>
          </a:p>
          <a:p>
            <a:pPr marL="342860" indent="-342860"/>
            <a:r>
              <a:rPr lang="da-DK" sz="1300" b="1" dirty="0"/>
              <a:t>6.	Etter anbefaling fra hotline skal du lese feilkoder på dieselpumpen (VP44) hva er nummeret på diagnosekablene du skal bruke?</a:t>
            </a:r>
          </a:p>
        </p:txBody>
      </p:sp>
      <p:pic>
        <p:nvPicPr>
          <p:cNvPr id="11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7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0AF9-15E5-46EA-B280-5EEAD530838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9722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C</a:t>
            </a:r>
            <a:endParaRPr lang="nb-NO" sz="1900" dirty="0"/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670" y="1649042"/>
            <a:ext cx="8821330" cy="51855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pPr marL="342860" indent="-342860"/>
            <a:r>
              <a:rPr lang="da-DK" sz="1300" b="1" dirty="0"/>
              <a:t>Finn oplysningerne i ESI[tronic] C Kjøretøy:</a:t>
            </a:r>
          </a:p>
          <a:p>
            <a:pPr marL="342860" indent="-342860"/>
            <a:r>
              <a:rPr lang="da-DK" sz="1300" b="1" dirty="0"/>
              <a:t>Skoda Octavia 1,9 TDI motor AHF modellår:  05.1999</a:t>
            </a:r>
          </a:p>
          <a:p>
            <a:pPr marL="342860" indent="-342860">
              <a:buFontTx/>
              <a:buAutoNum type="arabicPeriod"/>
            </a:pPr>
            <a:r>
              <a:rPr lang="da-DK" sz="1300" b="1" dirty="0"/>
              <a:t>Hva er bosch nøkkelnr. ?</a:t>
            </a:r>
          </a:p>
          <a:p>
            <a:pPr marL="342860" indent="-342860">
              <a:buFontTx/>
              <a:buAutoNum type="arabicPeriod"/>
            </a:pPr>
            <a:r>
              <a:rPr lang="da-DK" sz="1300" b="1" dirty="0"/>
              <a:t>I motorstyringen er det 2 feilkoder: 463A og FFFF hva betyr de?</a:t>
            </a:r>
          </a:p>
          <a:p>
            <a:pPr marL="342860" indent="-342860">
              <a:buFontTx/>
              <a:buAutoNum type="arabicPeriod"/>
            </a:pPr>
            <a:r>
              <a:rPr lang="da-DK" sz="1300" b="1" dirty="0"/>
              <a:t>På denne motor er det 7 glødplugger og motoren har 4 sylindre. Hva brukes de 3 </a:t>
            </a:r>
            <a:r>
              <a:rPr lang="nb-NO" sz="1300" b="1" dirty="0"/>
              <a:t>overskytende</a:t>
            </a:r>
            <a:r>
              <a:rPr lang="da-DK" sz="1300" b="1" dirty="0"/>
              <a:t> til?</a:t>
            </a:r>
          </a:p>
          <a:p>
            <a:pPr marL="342860" indent="-342860"/>
            <a:r>
              <a:rPr lang="da-DK" sz="1300" b="1" dirty="0"/>
              <a:t>	Hvilket reservedelsnr. har de?</a:t>
            </a:r>
          </a:p>
          <a:p>
            <a:pPr marL="342860" indent="-342860"/>
            <a:r>
              <a:rPr lang="da-DK" sz="1300" b="1" dirty="0"/>
              <a:t>4.     Gå til Airbag på SIS/CAS og velg koblingskjema hva skjer? </a:t>
            </a:r>
          </a:p>
          <a:p>
            <a:pPr marL="342860" indent="-342860"/>
            <a:r>
              <a:rPr lang="da-DK" sz="1300" b="1" dirty="0"/>
              <a:t>5.	Kunden sier at radioen ikke virker og det er en original GAMMA fra VW, kan du lese feil koder fra denne?</a:t>
            </a:r>
          </a:p>
          <a:p>
            <a:pPr marL="342860" indent="-342860"/>
            <a:r>
              <a:rPr lang="da-DK" sz="1300" b="1" dirty="0"/>
              <a:t>6.	Hvor er antennen plassert på denne bilen?</a:t>
            </a:r>
          </a:p>
          <a:p>
            <a:pPr marL="342860" indent="-342860"/>
            <a:r>
              <a:rPr lang="da-DK" sz="1300" b="1" dirty="0"/>
              <a:t>7.	Din verksmester sier at du ikke kan lufte bremsene uten KTS, stemmer dette? Bilen har ABS/EDS mk20.</a:t>
            </a:r>
          </a:p>
          <a:p>
            <a:pPr marL="342860" indent="-342860"/>
            <a:r>
              <a:rPr lang="da-DK" sz="1300" b="1" dirty="0"/>
              <a:t>8.	Under utlesning av feilkoder i sentrallåsen får du feilkode FFFF hva betyr den?</a:t>
            </a:r>
          </a:p>
          <a:p>
            <a:pPr marL="342860" indent="-342860"/>
            <a:r>
              <a:rPr lang="da-DK" sz="1300" b="1" dirty="0"/>
              <a:t>9.	Hvor sitter styresentralen til sentrallåssystemet?</a:t>
            </a:r>
          </a:p>
          <a:p>
            <a:pPr marL="342860" indent="-342860">
              <a:buFontTx/>
              <a:buAutoNum type="arabicPeriod"/>
            </a:pPr>
            <a:endParaRPr lang="da-DK" sz="1300" b="1" dirty="0"/>
          </a:p>
        </p:txBody>
      </p:sp>
      <p:pic>
        <p:nvPicPr>
          <p:cNvPr id="9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BCA39-0CEF-4BA1-B94A-E690A89537D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7525"/>
            <a:ext cx="8229600" cy="1143000"/>
          </a:xfrm>
        </p:spPr>
        <p:txBody>
          <a:bodyPr/>
          <a:lstStyle/>
          <a:p>
            <a:r>
              <a:rPr lang="da-DK" sz="1900" dirty="0"/>
              <a:t>ESI[tronic] spørsmål: M</a:t>
            </a:r>
            <a:endParaRPr lang="nb-NO" sz="1900" dirty="0"/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700808"/>
            <a:ext cx="8498660" cy="53872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08" tIns="48404" rIns="96808" bIns="48404" numCol="1" anchor="t" anchorCtr="0" compatLnSpc="1">
            <a:prstTxWarp prst="textNoShape">
              <a:avLst/>
            </a:prstTxWarp>
          </a:bodyPr>
          <a:lstStyle/>
          <a:p>
            <a:pPr marL="342860" indent="-342860"/>
            <a:r>
              <a:rPr lang="nb-NO" sz="1300" b="1" dirty="0"/>
              <a:t>Finn informasjonen i ESI[</a:t>
            </a:r>
            <a:r>
              <a:rPr lang="nb-NO" sz="1300" b="1" dirty="0" err="1"/>
              <a:t>tronic</a:t>
            </a:r>
            <a:r>
              <a:rPr lang="nb-NO" sz="1300" b="1" dirty="0"/>
              <a:t>] mekanikk.</a:t>
            </a:r>
          </a:p>
          <a:p>
            <a:pPr marL="342860" indent="-342860"/>
            <a:r>
              <a:rPr lang="nb-NO" sz="1300" b="1" dirty="0"/>
              <a:t>Kjøretøy: </a:t>
            </a:r>
            <a:r>
              <a:rPr lang="nb-NO" sz="1300" b="1" dirty="0" smtClean="0"/>
              <a:t>SEAT </a:t>
            </a:r>
            <a:r>
              <a:rPr lang="nb-NO" sz="1300" b="1" dirty="0"/>
              <a:t>Leon 1,9TDI 66KW </a:t>
            </a:r>
            <a:r>
              <a:rPr lang="nb-NO" sz="1300" dirty="0"/>
              <a:t>(SEA 296).</a:t>
            </a:r>
          </a:p>
          <a:p>
            <a:pPr marL="342860" indent="-342860"/>
            <a:r>
              <a:rPr lang="nb-NO" sz="1300" b="1" dirty="0"/>
              <a:t>1.	Hvor høyt er reguleringsomdreiningstallet (maks. </a:t>
            </a:r>
            <a:r>
              <a:rPr lang="nb-NO" sz="1300" b="1" dirty="0" smtClean="0"/>
              <a:t>omdreiningstall)?</a:t>
            </a:r>
            <a:endParaRPr lang="nb-NO" sz="1300" b="1" dirty="0"/>
          </a:p>
          <a:p>
            <a:pPr marL="342860" indent="-342860"/>
            <a:r>
              <a:rPr lang="nb-NO" sz="1300" b="1" dirty="0"/>
              <a:t>2.	Hvor høyt er motorens kompresjonstrykk (kompresjon)?</a:t>
            </a:r>
          </a:p>
          <a:p>
            <a:pPr marL="342860" indent="-342860"/>
            <a:r>
              <a:rPr lang="nb-NO" sz="1300" b="1" dirty="0"/>
              <a:t>3.	Hvor høy er testverdien for turboladerens ladetrykk?</a:t>
            </a:r>
          </a:p>
          <a:p>
            <a:pPr marL="342860" indent="-342860"/>
            <a:r>
              <a:rPr lang="nb-NO" sz="1300" b="1" dirty="0"/>
              <a:t>4.	Hvilken girolje er foreskrevet?</a:t>
            </a:r>
          </a:p>
          <a:p>
            <a:pPr marL="342860" indent="-342860"/>
            <a:r>
              <a:rPr lang="nb-NO" sz="1300" b="1" dirty="0"/>
              <a:t>	Oljetype:</a:t>
            </a:r>
          </a:p>
          <a:p>
            <a:pPr marL="342860" indent="-342860"/>
            <a:r>
              <a:rPr lang="nb-NO" sz="1300" b="1" dirty="0"/>
              <a:t>	Mengde:</a:t>
            </a:r>
          </a:p>
          <a:p>
            <a:pPr marL="342860" indent="-342860"/>
            <a:r>
              <a:rPr lang="nb-NO" sz="1300" b="1" dirty="0"/>
              <a:t>5.	Hvor stor mengde kjølemiddel skal til for å fylle klimaanlegget?</a:t>
            </a:r>
          </a:p>
          <a:p>
            <a:pPr marL="342860" indent="-342860"/>
            <a:r>
              <a:rPr lang="nb-NO" sz="1300" b="1" dirty="0"/>
              <a:t>6.	Skifte til vedlikeholdsplan: Hvilke tilleggsarbeider er nødvendige hvert annet år?</a:t>
            </a:r>
          </a:p>
          <a:p>
            <a:pPr marL="342860" indent="-342860"/>
            <a:r>
              <a:rPr lang="nb-NO" sz="1300" b="1" dirty="0"/>
              <a:t>7.	Finner du arbeider som kan utføres med KTS-diagnosen på vedlikeholdsplanen 15 000 km?</a:t>
            </a:r>
          </a:p>
          <a:p>
            <a:pPr marL="342860" indent="-342860"/>
            <a:r>
              <a:rPr lang="nb-NO" sz="1300" b="1" dirty="0"/>
              <a:t>1.					2.</a:t>
            </a:r>
          </a:p>
          <a:p>
            <a:pPr marL="342860" indent="-342860"/>
            <a:r>
              <a:rPr lang="nb-NO" sz="1300" b="1" dirty="0"/>
              <a:t>3.					4.</a:t>
            </a:r>
          </a:p>
          <a:p>
            <a:pPr marL="342860" indent="-342860"/>
            <a:r>
              <a:rPr lang="nb-NO" sz="1300" b="1" dirty="0"/>
              <a:t>8.	Hvilke spesialverktøy anbefaler ESI[</a:t>
            </a:r>
            <a:r>
              <a:rPr lang="nb-NO" sz="1300" b="1" dirty="0" err="1"/>
              <a:t>tronic</a:t>
            </a:r>
            <a:r>
              <a:rPr lang="nb-NO" sz="1300" b="1" dirty="0"/>
              <a:t>] M for utskifting av </a:t>
            </a:r>
            <a:r>
              <a:rPr lang="nb-NO" sz="1300" b="1" dirty="0" smtClean="0"/>
              <a:t>tannreimen</a:t>
            </a:r>
            <a:r>
              <a:rPr lang="nb-NO" sz="1300" b="1" dirty="0"/>
              <a:t>?</a:t>
            </a:r>
          </a:p>
          <a:p>
            <a:pPr marL="342860" indent="-342860"/>
            <a:endParaRPr lang="nb-NO" sz="1300" b="1" dirty="0"/>
          </a:p>
        </p:txBody>
      </p:sp>
      <p:pic>
        <p:nvPicPr>
          <p:cNvPr id="9" name="Picture 47" descr="bos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09250"/>
            <a:ext cx="1080120" cy="2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805" y="206375"/>
            <a:ext cx="13502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0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562</Words>
  <Application>Microsoft Office PowerPoint</Application>
  <PresentationFormat>Skjermfremvisning (4:3)</PresentationFormat>
  <Paragraphs>176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Office-tema</vt:lpstr>
      <vt:lpstr>PowerPoint-presentasjon</vt:lpstr>
      <vt:lpstr>PowerPoint-presentasjon</vt:lpstr>
      <vt:lpstr>ESI[tronic] spørsmål: A </vt:lpstr>
      <vt:lpstr>PowerPoint-presentasjon</vt:lpstr>
      <vt:lpstr>ESI[tronic] spørsmål: C</vt:lpstr>
      <vt:lpstr>ESI[tronic] spørsmål: C</vt:lpstr>
      <vt:lpstr>ESI[tronic] spørsmål: C</vt:lpstr>
      <vt:lpstr>ESI[tronic] spørsmål: C</vt:lpstr>
      <vt:lpstr>ESI[tronic] spørsmål: M</vt:lpstr>
      <vt:lpstr>ESI[tronic] spørsmål: P</vt:lpstr>
    </vt:vector>
  </TitlesOfParts>
  <Company>MECA Scandinavia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Danielsen</dc:creator>
  <cp:lastModifiedBy>Kjell</cp:lastModifiedBy>
  <cp:revision>47</cp:revision>
  <cp:lastPrinted>2013-09-26T17:27:25Z</cp:lastPrinted>
  <dcterms:created xsi:type="dcterms:W3CDTF">2013-01-21T15:00:47Z</dcterms:created>
  <dcterms:modified xsi:type="dcterms:W3CDTF">2013-09-26T17:29:37Z</dcterms:modified>
</cp:coreProperties>
</file>