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abf4656a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abf4656a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abf4656a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abf4656a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abf4656a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abf4656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abf4656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abf4656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6b176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6b176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abf465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abf465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abf4656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abf4656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abf4656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abf4656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abf4656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abf4656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abf4656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abf4656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abf4656a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abf4656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abf4656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abf4656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Pizza hut analysis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13150" y="133000"/>
            <a:ext cx="85206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Q9 group the orders by date and calculate the average number of 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pizzas ordered per day </a:t>
            </a:r>
            <a:endParaRPr sz="192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75" y="1344375"/>
            <a:ext cx="7159400" cy="3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Q10 </a:t>
            </a:r>
            <a:r>
              <a:rPr lang="en-GB" sz="2320"/>
              <a:t>determine most 3 ordered pizza based on revenue</a:t>
            </a:r>
            <a:r>
              <a:rPr lang="en-GB" sz="2320"/>
              <a:t> </a:t>
            </a:r>
            <a:endParaRPr sz="232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50" y="1152475"/>
            <a:ext cx="7844050" cy="32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77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Q11 calculate the percentage contribution 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of each pizza type to total revenue </a:t>
            </a:r>
            <a:endParaRPr sz="222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0" y="866888"/>
            <a:ext cx="8381225" cy="39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Q12 analyse the cumulative revenue generated over time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92375" cy="3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 retrieve total number of customers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400" y="1309425"/>
            <a:ext cx="5209251" cy="31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Q2 calculate the </a:t>
            </a:r>
            <a:r>
              <a:rPr lang="en-GB" sz="2020"/>
              <a:t>total</a:t>
            </a:r>
            <a:r>
              <a:rPr lang="en-GB" sz="2020"/>
              <a:t> number of revenue generated from total sales</a:t>
            </a:r>
            <a:endParaRPr sz="20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492"/>
            <a:ext cx="9143999" cy="31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 identify highest prices pizza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25" y="1406850"/>
            <a:ext cx="7324375" cy="30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Q4 identify the most common pizza ordered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1575"/>
            <a:ext cx="7757176" cy="32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20"/>
              <a:t>Q5  List  the top 5 most </a:t>
            </a:r>
            <a:r>
              <a:rPr lang="en-GB" sz="1920"/>
              <a:t>common pizza typesalong with their quantities</a:t>
            </a:r>
            <a:endParaRPr sz="19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7850"/>
            <a:ext cx="81413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/>
              <a:t>Q6 join the necessary table to find order quantity of each pizza  category ordered</a:t>
            </a:r>
            <a:endParaRPr sz="12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475"/>
            <a:ext cx="8322001" cy="349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120"/>
              <a:t>Q7 determine the distribution of orders by hour of the day </a:t>
            </a:r>
            <a:endParaRPr sz="21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" y="1323025"/>
            <a:ext cx="7927876" cy="29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/>
              <a:t>Q8 join relevant tables to find the category wise distribution of pizzas </a:t>
            </a:r>
            <a:endParaRPr sz="202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13175" y="118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4651"/>
            <a:ext cx="9144000" cy="343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