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2" r:id="rId7"/>
    <p:sldId id="311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2F2-703B-4B6D-8C0C-ABD03261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6711"/>
          </a:xfrm>
        </p:spPr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D6C4A-4C44-48FC-92DD-BFE48A7B0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422" y="1287463"/>
            <a:ext cx="8697156" cy="4665662"/>
          </a:xfrm>
        </p:spPr>
      </p:pic>
    </p:spTree>
    <p:extLst>
      <p:ext uri="{BB962C8B-B14F-4D97-AF65-F5344CB8AC3E}">
        <p14:creationId xmlns:p14="http://schemas.microsoft.com/office/powerpoint/2010/main" val="7827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2F2-703B-4B6D-8C0C-ABD03261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6711"/>
          </a:xfrm>
        </p:spPr>
        <p:txBody>
          <a:bodyPr/>
          <a:lstStyle/>
          <a:p>
            <a:r>
              <a:rPr lang="en-US" dirty="0"/>
              <a:t>SCREENSHOT-2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536B2F-2815-43D8-975B-9A7221D8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282" y="1287463"/>
            <a:ext cx="8123436" cy="4665662"/>
          </a:xfrm>
        </p:spPr>
      </p:pic>
    </p:spTree>
    <p:extLst>
      <p:ext uri="{BB962C8B-B14F-4D97-AF65-F5344CB8AC3E}">
        <p14:creationId xmlns:p14="http://schemas.microsoft.com/office/powerpoint/2010/main" val="25120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8D01-1CDA-430B-9FEE-213CBF72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71301"/>
          </a:xfrm>
        </p:spPr>
        <p:txBody>
          <a:bodyPr/>
          <a:lstStyle/>
          <a:p>
            <a:r>
              <a:rPr lang="en-US" dirty="0"/>
              <a:t>REPORT-1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2B08-1E4B-478C-AEFA-C404BD15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71852"/>
            <a:ext cx="10058400" cy="4780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Title: Vulnerability testing</a:t>
            </a:r>
          </a:p>
          <a:p>
            <a:pPr marL="0" indent="0">
              <a:buNone/>
            </a:pPr>
            <a:r>
              <a:rPr lang="en-US" dirty="0"/>
              <a:t>Domain: webappsecurity.com</a:t>
            </a:r>
          </a:p>
          <a:p>
            <a:pPr marL="0" indent="0">
              <a:buNone/>
            </a:pPr>
            <a:r>
              <a:rPr lang="en-US" dirty="0"/>
              <a:t>Subdomain: zero.webappsecurity.com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Steps to reproduce:</a:t>
            </a:r>
          </a:p>
          <a:p>
            <a:pPr marL="0" indent="0">
              <a:buNone/>
            </a:pPr>
            <a:r>
              <a:rPr lang="en-US" dirty="0"/>
              <a:t>Step 1: In the command prompt type the command '</a:t>
            </a:r>
            <a:r>
              <a:rPr lang="en-US" dirty="0" err="1"/>
              <a:t>nikto</a:t>
            </a:r>
            <a:r>
              <a:rPr lang="en-US" dirty="0"/>
              <a:t> -h http://zero.webappsecurity.com/'</a:t>
            </a:r>
          </a:p>
          <a:p>
            <a:pPr marL="0" indent="0">
              <a:buNone/>
            </a:pPr>
            <a:r>
              <a:rPr lang="en-US" dirty="0"/>
              <a:t>Step 2: </a:t>
            </a:r>
            <a:r>
              <a:rPr lang="en-US" dirty="0" err="1"/>
              <a:t>Nikto</a:t>
            </a:r>
            <a:r>
              <a:rPr lang="en-US" dirty="0"/>
              <a:t> starts scanning automatically.</a:t>
            </a:r>
          </a:p>
          <a:p>
            <a:pPr marL="0" indent="0">
              <a:buNone/>
            </a:pPr>
            <a:r>
              <a:rPr lang="en-US" dirty="0"/>
              <a:t>Step 3: Choose any one of the reported Vulnerabilities. </a:t>
            </a:r>
          </a:p>
          <a:p>
            <a:pPr marL="0" indent="0">
              <a:buNone/>
            </a:pPr>
            <a:r>
              <a:rPr lang="en-US" dirty="0"/>
              <a:t>Step 4: Write Reports for the vulnerability you wanted to write. 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959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8D01-1CDA-430B-9FEE-213CBF72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71301"/>
          </a:xfrm>
        </p:spPr>
        <p:txBody>
          <a:bodyPr/>
          <a:lstStyle/>
          <a:p>
            <a:r>
              <a:rPr lang="en-US" dirty="0"/>
              <a:t>REPORT-2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2B08-1E4B-478C-AEFA-C404BD15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71852"/>
            <a:ext cx="10058400" cy="47808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Impacts:</a:t>
            </a:r>
          </a:p>
          <a:p>
            <a:pPr marL="0" indent="0">
              <a:buNone/>
            </a:pPr>
            <a:r>
              <a:rPr lang="en-US" dirty="0"/>
              <a:t>1. It helps us to detect security weaknesses before malicious hackers do.</a:t>
            </a:r>
          </a:p>
          <a:p>
            <a:pPr marL="0" indent="0">
              <a:buNone/>
            </a:pPr>
            <a:r>
              <a:rPr lang="en-US" dirty="0"/>
              <a:t>2. A list of all the vulnerabilities of the sub domain are showed in an orderly manner.</a:t>
            </a:r>
          </a:p>
          <a:p>
            <a:pPr marL="0" indent="0">
              <a:buNone/>
            </a:pPr>
            <a:r>
              <a:rPr lang="en-US" dirty="0"/>
              <a:t>3. This can help us to prepare for future upgrades on the sub-domain.</a:t>
            </a:r>
          </a:p>
          <a:p>
            <a:pPr marL="0" indent="0">
              <a:buNone/>
            </a:pPr>
            <a:r>
              <a:rPr lang="en-US" dirty="0"/>
              <a:t>4. It serves as an established security record for later assessments.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Mitigation: </a:t>
            </a:r>
          </a:p>
          <a:p>
            <a:pPr marL="0" indent="0">
              <a:buNone/>
            </a:pPr>
            <a:r>
              <a:rPr lang="en-US" dirty="0"/>
              <a:t>1. If the vulnerabilities are noticed beforehand, we can lessen the likelihood and/or impact of a vulnerability being exploited. </a:t>
            </a:r>
          </a:p>
          <a:p>
            <a:pPr marL="0" indent="0">
              <a:buNone/>
            </a:pPr>
            <a:r>
              <a:rPr lang="en-US" dirty="0"/>
              <a:t>2. This is sometimes necessary when a proper fix or patch isn't yet available for an identified vulnerability.</a:t>
            </a:r>
          </a:p>
          <a:p>
            <a:pPr marL="0" indent="0">
              <a:buNone/>
            </a:pPr>
            <a:r>
              <a:rPr lang="en-US" dirty="0"/>
              <a:t>3. This option should ideally be used to buy time for an organization to eventually remediate a vulnerability. </a:t>
            </a:r>
          </a:p>
          <a:p>
            <a:pPr marL="0" indent="0">
              <a:buNone/>
            </a:pPr>
            <a:r>
              <a:rPr lang="en-US" dirty="0"/>
              <a:t>4. Here, the anti-clickjacking X-Frame-Options header is not present, which could make the website vulnerable to clickjacking attack.</a:t>
            </a:r>
          </a:p>
          <a:p>
            <a:pPr marL="0" indent="0">
              <a:buNone/>
            </a:pPr>
            <a:r>
              <a:rPr lang="en-US" dirty="0"/>
              <a:t>5. The X-XSS-Protection header is also not defined. This header can hint to the user agent to protect against some forms of XSS.</a:t>
            </a:r>
          </a:p>
          <a:p>
            <a:pPr marL="0" indent="0">
              <a:buNone/>
            </a:pPr>
            <a:r>
              <a:rPr lang="en-US" dirty="0"/>
              <a:t>6. There are also some vulnerabilities that can allow the user to patch some files, delete some files or save some files directly to the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Including:</a:t>
            </a:r>
          </a:p>
          <a:p>
            <a:pPr marL="0" indent="0">
              <a:buNone/>
            </a:pPr>
            <a:r>
              <a:rPr lang="en-US" dirty="0"/>
              <a:t>1. Screenshot</a:t>
            </a:r>
          </a:p>
          <a:p>
            <a:pPr marL="0" indent="0">
              <a:buNone/>
            </a:pPr>
            <a:r>
              <a:rPr lang="en-US" dirty="0"/>
              <a:t>2. Text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04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{DEAFC50A-DC15-4ADF-A6C0-7DF4F0DEED2B}tf78829772_win32</Template>
  <TotalTime>7</TotalTime>
  <Words>299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Garamond</vt:lpstr>
      <vt:lpstr>Sagona Book</vt:lpstr>
      <vt:lpstr>Sagona ExtraLight</vt:lpstr>
      <vt:lpstr>SavonVTI</vt:lpstr>
      <vt:lpstr>TASK 2</vt:lpstr>
      <vt:lpstr>SCREENSHOT</vt:lpstr>
      <vt:lpstr>SCREENSHOT-2</vt:lpstr>
      <vt:lpstr>REPORT-1</vt:lpstr>
      <vt:lpstr>REPORT-2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uday kanchan</dc:creator>
  <cp:lastModifiedBy>uday kanchan</cp:lastModifiedBy>
  <cp:revision>1</cp:revision>
  <dcterms:created xsi:type="dcterms:W3CDTF">2021-09-12T18:47:45Z</dcterms:created>
  <dcterms:modified xsi:type="dcterms:W3CDTF">2021-09-12T18:55:43Z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