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 id="2147483678" r:id="rId3"/>
  </p:sldMasterIdLst>
  <p:notesMasterIdLst>
    <p:notesMasterId r:id="rId19"/>
  </p:notesMasterIdLst>
  <p:sldIdLst>
    <p:sldId id="257" r:id="rId4"/>
    <p:sldId id="258" r:id="rId5"/>
    <p:sldId id="266" r:id="rId6"/>
    <p:sldId id="270" r:id="rId7"/>
    <p:sldId id="267" r:id="rId8"/>
    <p:sldId id="268" r:id="rId9"/>
    <p:sldId id="269" r:id="rId10"/>
    <p:sldId id="274" r:id="rId11"/>
    <p:sldId id="271" r:id="rId12"/>
    <p:sldId id="272" r:id="rId13"/>
    <p:sldId id="275" r:id="rId14"/>
    <p:sldId id="276" r:id="rId15"/>
    <p:sldId id="277" r:id="rId16"/>
    <p:sldId id="278" r:id="rId17"/>
    <p:sldId id="279"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Poppins" pitchFamily="2" charset="77"/>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128"/>
    <a:srgbClr val="CCC3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70884" autoAdjust="0"/>
  </p:normalViewPr>
  <p:slideViewPr>
    <p:cSldViewPr snapToGrid="0">
      <p:cViewPr varScale="1">
        <p:scale>
          <a:sx n="112" d="100"/>
          <a:sy n="112" d="100"/>
        </p:scale>
        <p:origin x="164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7.fntdata"/><Relationship Id="rId3" Type="http://schemas.openxmlformats.org/officeDocument/2006/relationships/slideMaster" Target="slideMasters/slideMaster3.xml"/><Relationship Id="rId21" Type="http://schemas.openxmlformats.org/officeDocument/2006/relationships/font" Target="fonts/font2.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5.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88cf4eca65_1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g188cf4eca65_1_1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GB"/>
              <a:t>Previously we have covered the chapter of Introduction to Data Analysis and Data Analysis using Google Sheets. In this chapter we will be covering the Data Analysis using Python and SQL. So lets continue with the agenda of our chapter </a:t>
            </a:r>
            <a:endParaRPr/>
          </a:p>
        </p:txBody>
      </p:sp>
      <p:sp>
        <p:nvSpPr>
          <p:cNvPr id="192" name="Google Shape;192;g188cf4eca65_1_1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188cf4eca65_1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0" name="Google Shape;620;g188cf4eca65_1_5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After generating insights from either Python or SQL we have to report them or present them. There are two streams of presenting insights </a:t>
            </a:r>
          </a:p>
          <a:p>
            <a:pPr marL="228600" lvl="0" indent="-228600" algn="l" rtl="0">
              <a:lnSpc>
                <a:spcPct val="100000"/>
              </a:lnSpc>
              <a:spcBef>
                <a:spcPts val="0"/>
              </a:spcBef>
              <a:spcAft>
                <a:spcPts val="0"/>
              </a:spcAft>
              <a:buSzPts val="1100"/>
              <a:buAutoNum type="arabicPeriod"/>
            </a:pPr>
            <a:r>
              <a:rPr lang="en-US" dirty="0"/>
              <a:t>Data Graphs</a:t>
            </a:r>
          </a:p>
          <a:p>
            <a:pPr marL="0" lvl="0" indent="0" algn="l" rtl="0">
              <a:lnSpc>
                <a:spcPct val="100000"/>
              </a:lnSpc>
              <a:spcBef>
                <a:spcPts val="0"/>
              </a:spcBef>
              <a:spcAft>
                <a:spcPts val="0"/>
              </a:spcAft>
              <a:buSzPts val="1100"/>
              <a:buNone/>
            </a:pPr>
            <a:r>
              <a:rPr lang="en-US" dirty="0"/>
              <a:t> </a:t>
            </a:r>
            <a:r>
              <a:rPr lang="en-US" sz="1100" dirty="0">
                <a:solidFill>
                  <a:schemeClr val="dk1"/>
                </a:solidFill>
                <a:latin typeface="Poppins"/>
                <a:cs typeface="Poppins"/>
              </a:rPr>
              <a:t>The best way of presenting insights is to plotting the analysis in charts and presenting the visual images of data trends. We will discuss this in detail in our next module on Data Visualization</a:t>
            </a:r>
            <a:endParaRPr lang="en-US" dirty="0"/>
          </a:p>
          <a:p>
            <a:pPr marL="228600" lvl="0" indent="-228600" algn="l" rtl="0">
              <a:lnSpc>
                <a:spcPct val="100000"/>
              </a:lnSpc>
              <a:spcBef>
                <a:spcPts val="0"/>
              </a:spcBef>
              <a:spcAft>
                <a:spcPts val="0"/>
              </a:spcAft>
              <a:buSzPts val="1100"/>
              <a:buAutoNum type="arabicPeriod"/>
            </a:pPr>
            <a:r>
              <a:rPr lang="en-US" dirty="0"/>
              <a:t>Analysis Reports</a:t>
            </a:r>
          </a:p>
          <a:p>
            <a:pPr marL="0" lvl="0" indent="0" algn="l" rtl="0">
              <a:lnSpc>
                <a:spcPct val="100000"/>
              </a:lnSpc>
              <a:spcBef>
                <a:spcPts val="0"/>
              </a:spcBef>
              <a:spcAft>
                <a:spcPts val="0"/>
              </a:spcAft>
              <a:buSzPts val="1100"/>
              <a:buNone/>
            </a:pPr>
            <a:r>
              <a:rPr lang="en-US" dirty="0"/>
              <a:t>Prepare a report </a:t>
            </a:r>
            <a:r>
              <a:rPr lang="en-GB" sz="1100" dirty="0">
                <a:solidFill>
                  <a:schemeClr val="dk1"/>
                </a:solidFill>
                <a:latin typeface="Poppins"/>
                <a:cs typeface="Poppins"/>
                <a:sym typeface="Poppins"/>
              </a:rPr>
              <a:t>where you explain the analysis that you have generated form dataset in detail along with some stats form analysis. </a:t>
            </a:r>
          </a:p>
          <a:p>
            <a:pPr marL="0" lvl="0" indent="0" algn="l" rtl="0">
              <a:lnSpc>
                <a:spcPct val="100000"/>
              </a:lnSpc>
              <a:spcBef>
                <a:spcPts val="0"/>
              </a:spcBef>
              <a:spcAft>
                <a:spcPts val="0"/>
              </a:spcAft>
              <a:buSzPts val="1100"/>
              <a:buNone/>
            </a:pPr>
            <a:endParaRPr lang="en-GB" sz="1100" dirty="0">
              <a:solidFill>
                <a:schemeClr val="dk1"/>
              </a:solidFill>
              <a:latin typeface="Poppins"/>
              <a:cs typeface="Poppins"/>
              <a:sym typeface="Poppins"/>
            </a:endParaRPr>
          </a:p>
          <a:p>
            <a:pPr marL="0" lvl="0" indent="0" algn="l" rtl="0">
              <a:lnSpc>
                <a:spcPct val="100000"/>
              </a:lnSpc>
              <a:spcBef>
                <a:spcPts val="0"/>
              </a:spcBef>
              <a:spcAft>
                <a:spcPts val="0"/>
              </a:spcAft>
              <a:buSzPts val="1100"/>
              <a:buNone/>
            </a:pPr>
            <a:r>
              <a:rPr lang="en-GB" sz="1100" dirty="0">
                <a:solidFill>
                  <a:schemeClr val="dk1"/>
                </a:solidFill>
                <a:latin typeface="Poppins"/>
                <a:cs typeface="Poppins"/>
                <a:sym typeface="Poppins"/>
              </a:rPr>
              <a:t>Lets have a look at our Analysis presentation. </a:t>
            </a:r>
            <a:endParaRPr dirty="0"/>
          </a:p>
        </p:txBody>
      </p:sp>
    </p:spTree>
    <p:extLst>
      <p:ext uri="{BB962C8B-B14F-4D97-AF65-F5344CB8AC3E}">
        <p14:creationId xmlns:p14="http://schemas.microsoft.com/office/powerpoint/2010/main" val="371678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5042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188cf4eca65_1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0" name="Google Shape;620;g188cf4eca65_1_5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206205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188cf4eca65_1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0" name="Google Shape;620;g188cf4eca65_1_5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09212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188cf4eca65_1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0" name="Google Shape;620;g188cf4eca65_1_5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24180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188cf4eca65_1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0" name="Google Shape;620;g188cf4eca65_1_5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7822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88cf4eca65_1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88cf4eca65_1_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dirty="0"/>
              <a:t>Our Agenda includes the Summary of Data set using Python - one of the leading programming languages in the fields of Data Science </a:t>
            </a:r>
            <a:endParaRPr dirty="0"/>
          </a:p>
          <a:p>
            <a:pPr marL="0" marR="0" lvl="0" indent="0" algn="l" rtl="0">
              <a:lnSpc>
                <a:spcPct val="100000"/>
              </a:lnSpc>
              <a:spcBef>
                <a:spcPts val="0"/>
              </a:spcBef>
              <a:spcAft>
                <a:spcPts val="0"/>
              </a:spcAft>
              <a:buClr>
                <a:srgbClr val="000000"/>
              </a:buClr>
              <a:buSzPts val="1400"/>
              <a:buFont typeface="Arial"/>
              <a:buNone/>
            </a:pPr>
            <a:r>
              <a:rPr lang="en-GB" dirty="0"/>
              <a:t>Afterwards we will cover Data Summary using SQL which is the most appropriate query language for structured data </a:t>
            </a:r>
            <a:endParaRPr dirty="0"/>
          </a:p>
          <a:p>
            <a:pPr marL="0" marR="0" lvl="0" indent="0" algn="l" rtl="0">
              <a:lnSpc>
                <a:spcPct val="100000"/>
              </a:lnSpc>
              <a:spcBef>
                <a:spcPts val="0"/>
              </a:spcBef>
              <a:spcAft>
                <a:spcPts val="0"/>
              </a:spcAft>
              <a:buClr>
                <a:srgbClr val="000000"/>
              </a:buClr>
              <a:buSzPts val="1400"/>
              <a:buFont typeface="Arial"/>
              <a:buNone/>
            </a:pPr>
            <a:r>
              <a:rPr lang="en-GB" dirty="0"/>
              <a:t>Lastly we will conclude with reporting our analysis results </a:t>
            </a:r>
            <a:endParaRPr dirty="0"/>
          </a:p>
        </p:txBody>
      </p:sp>
      <p:sp>
        <p:nvSpPr>
          <p:cNvPr id="199" name="Google Shape;199;g188cf4eca65_1_13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88cf4eca65_1_3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dirty="0"/>
              <a:t>Hi Everyone, welcome back we will discuss the data summary using SQL. </a:t>
            </a:r>
            <a:endParaRPr dirty="0"/>
          </a:p>
        </p:txBody>
      </p:sp>
      <p:sp>
        <p:nvSpPr>
          <p:cNvPr id="455" name="Google Shape;455;g188cf4eca65_1_3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188cf4eca65_1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0" name="Google Shape;620;g188cf4eca65_1_5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Before we continue, lets discuss what is SQL ?</a:t>
            </a:r>
          </a:p>
          <a:p>
            <a:pPr marL="0" lvl="0" indent="0" algn="l" rtl="0">
              <a:lnSpc>
                <a:spcPct val="100000"/>
              </a:lnSpc>
              <a:spcBef>
                <a:spcPts val="0"/>
              </a:spcBef>
              <a:spcAft>
                <a:spcPts val="0"/>
              </a:spcAft>
              <a:buSzPts val="1100"/>
              <a:buNone/>
            </a:pPr>
            <a:r>
              <a:rPr lang="en-US" dirty="0"/>
              <a:t> SQL stands for Structured Query Language. It is a query language used for structured data stored in databases in the form of tables.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It is efficient to generate insights since it allows us to make analysis on structured data which is in the form of tables, it also lets us work and access large datasets from our databases easily.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Why do we use SQL ?</a:t>
            </a:r>
          </a:p>
          <a:p>
            <a:pPr marL="0" lvl="0" indent="0" algn="l" rtl="0">
              <a:lnSpc>
                <a:spcPct val="100000"/>
              </a:lnSpc>
              <a:spcBef>
                <a:spcPts val="0"/>
              </a:spcBef>
              <a:spcAft>
                <a:spcPts val="0"/>
              </a:spcAft>
              <a:buSzPts val="1100"/>
              <a:buNone/>
            </a:pPr>
            <a:r>
              <a:rPr lang="en-US" dirty="0"/>
              <a:t>It is because SQL is much easier and it allows us to store our short analyzed  data in structured tables which can be retrieved later for further analysis from our databases </a:t>
            </a:r>
          </a:p>
          <a:p>
            <a:pPr marL="0" lvl="0" indent="0" algn="l" rtl="0">
              <a:lnSpc>
                <a:spcPct val="100000"/>
              </a:lnSpc>
              <a:spcBef>
                <a:spcPts val="0"/>
              </a:spcBef>
              <a:spcAft>
                <a:spcPts val="0"/>
              </a:spcAft>
              <a:buSzPts val="1100"/>
              <a:buNone/>
            </a:pPr>
            <a:r>
              <a:rPr lang="en-US" dirty="0"/>
              <a:t>Secondly, SQL is highly efficient and quick when we are working with large datasets. </a:t>
            </a:r>
            <a:endParaRPr dirty="0"/>
          </a:p>
        </p:txBody>
      </p:sp>
    </p:spTree>
    <p:extLst>
      <p:ext uri="{BB962C8B-B14F-4D97-AF65-F5344CB8AC3E}">
        <p14:creationId xmlns:p14="http://schemas.microsoft.com/office/powerpoint/2010/main" val="392722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88cf4eca65_1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g188cf4eca65_1_3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So, We are going to use SQL but how do we use SQL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There are several software's which allow us to work in SQL such as MySQL, </a:t>
            </a:r>
            <a:r>
              <a:rPr lang="en-US" dirty="0" err="1"/>
              <a:t>Dbeaver</a:t>
            </a:r>
            <a:r>
              <a:rPr lang="en-US" dirty="0"/>
              <a:t>, etc. but we will be using a Google Cloud tool - </a:t>
            </a:r>
          </a:p>
          <a:p>
            <a:pPr marL="0" lvl="0" indent="0" algn="l" rtl="0">
              <a:lnSpc>
                <a:spcPct val="100000"/>
              </a:lnSpc>
              <a:spcBef>
                <a:spcPts val="0"/>
              </a:spcBef>
              <a:spcAft>
                <a:spcPts val="0"/>
              </a:spcAft>
              <a:buSzPts val="1100"/>
              <a:buNone/>
            </a:pPr>
            <a:r>
              <a:rPr lang="en-US" dirty="0"/>
              <a:t>Big Query in order to execute and Interpret our SQL code and generate the analysis.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will discuss how to create the </a:t>
            </a:r>
            <a:r>
              <a:rPr lang="en-US" dirty="0" err="1"/>
              <a:t>Datatable</a:t>
            </a:r>
            <a:r>
              <a:rPr lang="en-US" dirty="0"/>
              <a:t> and Database in in </a:t>
            </a:r>
            <a:r>
              <a:rPr lang="en-US" dirty="0" err="1"/>
              <a:t>Bigquery</a:t>
            </a:r>
            <a:r>
              <a:rPr lang="en-US" dirty="0"/>
              <a:t> </a:t>
            </a:r>
          </a:p>
          <a:p>
            <a:pPr marL="0" lvl="0" indent="0" algn="l" rtl="0">
              <a:lnSpc>
                <a:spcPct val="100000"/>
              </a:lnSpc>
              <a:spcBef>
                <a:spcPts val="0"/>
              </a:spcBef>
              <a:spcAft>
                <a:spcPts val="0"/>
              </a:spcAft>
              <a:buSzPts val="1100"/>
              <a:buNone/>
            </a:pPr>
            <a:r>
              <a:rPr lang="en-US" dirty="0"/>
              <a:t>Followed by describing the column types of our dataset the way we want to use columns while performing analysis</a:t>
            </a:r>
          </a:p>
          <a:p>
            <a:pPr marL="0" lvl="0" indent="0" algn="l" rtl="0">
              <a:lnSpc>
                <a:spcPct val="100000"/>
              </a:lnSpc>
              <a:spcBef>
                <a:spcPts val="0"/>
              </a:spcBef>
              <a:spcAft>
                <a:spcPts val="0"/>
              </a:spcAft>
              <a:buSzPts val="1100"/>
              <a:buNone/>
            </a:pPr>
            <a:r>
              <a:rPr lang="en-US" dirty="0"/>
              <a:t>Furthermore, we will discuss how we start the scripting shell and where do we see the code execution results</a:t>
            </a:r>
          </a:p>
          <a:p>
            <a:pPr marL="0" lvl="0" indent="0" algn="l" rtl="0">
              <a:lnSpc>
                <a:spcPct val="100000"/>
              </a:lnSpc>
              <a:spcBef>
                <a:spcPts val="0"/>
              </a:spcBef>
              <a:spcAft>
                <a:spcPts val="0"/>
              </a:spcAft>
              <a:buSzPts val="1100"/>
              <a:buNone/>
            </a:pPr>
            <a:r>
              <a:rPr lang="en-US" dirty="0"/>
              <a:t>Like Python we will be touching upon writing comments and  the significance of Code Comments </a:t>
            </a:r>
          </a:p>
          <a:p>
            <a:pPr marL="0" lvl="0" indent="0" algn="l" rtl="0">
              <a:lnSpc>
                <a:spcPct val="100000"/>
              </a:lnSpc>
              <a:spcBef>
                <a:spcPts val="0"/>
              </a:spcBef>
              <a:spcAft>
                <a:spcPts val="0"/>
              </a:spcAft>
              <a:buSzPts val="1100"/>
              <a:buNone/>
            </a:pPr>
            <a:r>
              <a:rPr lang="en-US" dirty="0"/>
              <a:t>Lastly we will have the detailed hands on </a:t>
            </a:r>
            <a:r>
              <a:rPr lang="en-US" dirty="0" err="1"/>
              <a:t>excercises</a:t>
            </a:r>
            <a:r>
              <a:rPr lang="en-US" dirty="0"/>
              <a:t> on SQL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188cf4eca65_1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0" name="Google Shape;620;g188cf4eca65_1_5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How do we query using SQL ?</a:t>
            </a:r>
          </a:p>
          <a:p>
            <a:pPr marL="228600" lvl="0" indent="-228600" algn="l" rtl="0">
              <a:lnSpc>
                <a:spcPct val="100000"/>
              </a:lnSpc>
              <a:spcBef>
                <a:spcPts val="0"/>
              </a:spcBef>
              <a:spcAft>
                <a:spcPts val="0"/>
              </a:spcAft>
              <a:buSzPts val="1100"/>
              <a:buAutoNum type="arabicPeriod"/>
            </a:pPr>
            <a:r>
              <a:rPr lang="en-US" dirty="0"/>
              <a:t>We write code pieces to extract information and perform analysis on the existing tables in the database </a:t>
            </a:r>
          </a:p>
          <a:p>
            <a:pPr marL="228600" lvl="0" indent="-228600" algn="l" rtl="0">
              <a:lnSpc>
                <a:spcPct val="100000"/>
              </a:lnSpc>
              <a:spcBef>
                <a:spcPts val="0"/>
              </a:spcBef>
              <a:spcAft>
                <a:spcPts val="0"/>
              </a:spcAft>
              <a:buSzPts val="1100"/>
              <a:buAutoNum type="arabicPeriod"/>
            </a:pPr>
            <a:r>
              <a:rPr lang="en-US" dirty="0"/>
              <a:t>These tables are then used to prepare new tables with aggregated and summarized data which helps in analyzing datasets</a:t>
            </a:r>
          </a:p>
          <a:p>
            <a:pPr marL="228600" lvl="0" indent="-228600" algn="l" rtl="0">
              <a:lnSpc>
                <a:spcPct val="100000"/>
              </a:lnSpc>
              <a:spcBef>
                <a:spcPts val="0"/>
              </a:spcBef>
              <a:spcAft>
                <a:spcPts val="0"/>
              </a:spcAft>
              <a:buSzPts val="1100"/>
              <a:buAutoNum type="arabicPeriod"/>
            </a:pPr>
            <a:r>
              <a:rPr lang="en-US" dirty="0"/>
              <a:t>SQL allows us to create separate new tables  using existing </a:t>
            </a:r>
            <a:r>
              <a:rPr lang="en-US" dirty="0" err="1"/>
              <a:t>datatable</a:t>
            </a:r>
            <a:r>
              <a:rPr lang="en-US" dirty="0"/>
              <a:t> while making analysis </a:t>
            </a:r>
          </a:p>
          <a:p>
            <a:pPr marL="228600" lvl="0" indent="-228600" algn="l" rtl="0">
              <a:lnSpc>
                <a:spcPct val="100000"/>
              </a:lnSpc>
              <a:spcBef>
                <a:spcPts val="0"/>
              </a:spcBef>
              <a:spcAft>
                <a:spcPts val="0"/>
              </a:spcAft>
              <a:buSzPts val="1100"/>
              <a:buAutoNum type="arabicPeriod"/>
            </a:pPr>
            <a:r>
              <a:rPr lang="en-US" dirty="0"/>
              <a:t>In SQL we can also store our analysis in the form of structured tables which are available to retrieve information later 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Lets’ meet in our tour of big query platform to understand the how we initiate the tables before we start </a:t>
            </a:r>
            <a:r>
              <a:rPr lang="en-US"/>
              <a:t>analysis using SQL. </a:t>
            </a:r>
            <a:endParaRPr lang="en-US" dirty="0"/>
          </a:p>
          <a:p>
            <a:pPr marL="0" lvl="0" indent="0" algn="l" rtl="0">
              <a:lnSpc>
                <a:spcPct val="100000"/>
              </a:lnSpc>
              <a:spcBef>
                <a:spcPts val="0"/>
              </a:spcBef>
              <a:spcAft>
                <a:spcPts val="0"/>
              </a:spcAft>
              <a:buSzPts val="1100"/>
              <a:buNone/>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188cf4eca65_1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9" name="Google Shape;629;g188cf4eca65_1_5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Similar to our hands-on exercise on Google sheets and Python we will be covering Data Aggregation, Data Summary and Feature Engineering using SQL as well </a:t>
            </a:r>
          </a:p>
          <a:p>
            <a:pPr marL="0" lvl="0" indent="0" algn="l" rtl="0">
              <a:lnSpc>
                <a:spcPct val="100000"/>
              </a:lnSpc>
              <a:spcBef>
                <a:spcPts val="0"/>
              </a:spcBef>
              <a:spcAft>
                <a:spcPts val="0"/>
              </a:spcAft>
              <a:buSzPts val="1100"/>
              <a:buNone/>
            </a:pPr>
            <a:r>
              <a:rPr lang="en-US" dirty="0"/>
              <a:t>Data Aggregation involves Sorting, describing and filtering data to understand the general information </a:t>
            </a:r>
          </a:p>
          <a:p>
            <a:pPr marL="0" lvl="0" indent="0" algn="l" rtl="0">
              <a:lnSpc>
                <a:spcPct val="100000"/>
              </a:lnSpc>
              <a:spcBef>
                <a:spcPts val="0"/>
              </a:spcBef>
              <a:spcAft>
                <a:spcPts val="0"/>
              </a:spcAft>
              <a:buSzPts val="1100"/>
              <a:buNone/>
            </a:pPr>
            <a:r>
              <a:rPr lang="en-US" dirty="0"/>
              <a:t>Data summary involves Measures of summarizing dataset in concise tables to understand the trends better </a:t>
            </a:r>
          </a:p>
          <a:p>
            <a:pPr marL="0" lvl="0" indent="0" algn="l" rtl="0">
              <a:lnSpc>
                <a:spcPct val="100000"/>
              </a:lnSpc>
              <a:spcBef>
                <a:spcPts val="0"/>
              </a:spcBef>
              <a:spcAft>
                <a:spcPts val="0"/>
              </a:spcAft>
              <a:buSzPts val="1100"/>
              <a:buNone/>
            </a:pPr>
            <a:r>
              <a:rPr lang="en-US" dirty="0"/>
              <a:t>Feature Engineering includes making a new column in our dataset which has the transformed information  using mathematical expressions or joins from some other columns of our dataset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88cf4eca65_1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188cf4eca65_1_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Lets have a hands on exercise in SQL using Big Query so that we can implement the concepts discussed.</a:t>
            </a:r>
          </a:p>
        </p:txBody>
      </p:sp>
    </p:spTree>
    <p:extLst>
      <p:ext uri="{BB962C8B-B14F-4D97-AF65-F5344CB8AC3E}">
        <p14:creationId xmlns:p14="http://schemas.microsoft.com/office/powerpoint/2010/main" val="639306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88cf4eca65_1_3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dirty="0"/>
              <a:t>Hey All , Coming towards the last topic of this chapter “Reporting our analysis ?”</a:t>
            </a:r>
            <a:endParaRPr dirty="0"/>
          </a:p>
        </p:txBody>
      </p:sp>
      <p:sp>
        <p:nvSpPr>
          <p:cNvPr id="455" name="Google Shape;455;g188cf4eca65_1_3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9578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59217" y="273844"/>
            <a:ext cx="8625600" cy="323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dk1"/>
              </a:buClr>
              <a:buSzPts val="1400"/>
              <a:buNone/>
              <a:defRPr sz="2100" b="1">
                <a:latin typeface="Poppins"/>
                <a:ea typeface="Poppins"/>
                <a:cs typeface="Poppins"/>
                <a:sym typeface="Poppins"/>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pic>
        <p:nvPicPr>
          <p:cNvPr id="52" name="Google Shape;52;p13"/>
          <p:cNvPicPr preferRelativeResize="0"/>
          <p:nvPr/>
        </p:nvPicPr>
        <p:blipFill rotWithShape="1">
          <a:blip r:embed="rId2">
            <a:alphaModFix/>
          </a:blip>
          <a:srcRect/>
          <a:stretch/>
        </p:blipFill>
        <p:spPr>
          <a:xfrm>
            <a:off x="8010389" y="4693519"/>
            <a:ext cx="874395" cy="176137"/>
          </a:xfrm>
          <a:prstGeom prst="rect">
            <a:avLst/>
          </a:prstGeom>
          <a:noFill/>
          <a:ln>
            <a:noFill/>
          </a:ln>
        </p:spPr>
      </p:pic>
      <p:sp>
        <p:nvSpPr>
          <p:cNvPr id="53" name="Google Shape;53;p13"/>
          <p:cNvSpPr/>
          <p:nvPr/>
        </p:nvSpPr>
        <p:spPr>
          <a:xfrm rot="10800000" flipH="1">
            <a:off x="253798" y="4688174"/>
            <a:ext cx="186900" cy="1869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54" name="Google Shape;54;p13"/>
          <p:cNvSpPr txBox="1">
            <a:spLocks noGrp="1"/>
          </p:cNvSpPr>
          <p:nvPr>
            <p:ph type="sldNum" idx="12"/>
          </p:nvPr>
        </p:nvSpPr>
        <p:spPr>
          <a:xfrm>
            <a:off x="287171" y="4729650"/>
            <a:ext cx="120300" cy="107700"/>
          </a:xfrm>
          <a:prstGeom prst="rect">
            <a:avLst/>
          </a:prstGeom>
          <a:noFill/>
          <a:ln>
            <a:noFill/>
          </a:ln>
        </p:spPr>
        <p:txBody>
          <a:bodyPr spcFirstLastPara="1" wrap="square" lIns="0" tIns="0" rIns="0" bIns="0" anchor="ctr" anchorCtr="0">
            <a:spAutoFit/>
          </a:bodyPr>
          <a:lstStyle>
            <a:lvl1pPr marL="0" marR="0" lvl="0" indent="0" algn="ct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1pPr>
            <a:lvl2pPr marL="0" marR="0" lvl="1" indent="0" algn="ct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2pPr>
            <a:lvl3pPr marL="0" marR="0" lvl="2" indent="0" algn="ct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3pPr>
            <a:lvl4pPr marL="0" marR="0" lvl="3" indent="0" algn="ct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4pPr>
            <a:lvl5pPr marL="0" marR="0" lvl="4" indent="0" algn="ct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5pPr>
            <a:lvl6pPr marL="0" marR="0" lvl="5" indent="0" algn="ct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6pPr>
            <a:lvl7pPr marL="0" marR="0" lvl="6" indent="0" algn="ct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7pPr>
            <a:lvl8pPr marL="0" marR="0" lvl="7" indent="0" algn="ct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8pPr>
            <a:lvl9pPr marL="0" marR="0" lvl="8" indent="0" algn="ctr" rtl="0">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GB"/>
              <a:t>‹#›</a:t>
            </a:fld>
            <a:endParaRPr/>
          </a:p>
        </p:txBody>
      </p:sp>
      <p:sp>
        <p:nvSpPr>
          <p:cNvPr id="55" name="Google Shape;55;p13"/>
          <p:cNvSpPr txBox="1"/>
          <p:nvPr/>
        </p:nvSpPr>
        <p:spPr>
          <a:xfrm>
            <a:off x="3795345" y="4729650"/>
            <a:ext cx="1684200" cy="107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GB" sz="700" b="0" i="0" u="none" strike="noStrike" cap="none">
                <a:solidFill>
                  <a:srgbClr val="7F7F7F"/>
                </a:solidFill>
                <a:latin typeface="Poppins"/>
                <a:ea typeface="Poppins"/>
                <a:cs typeface="Poppins"/>
                <a:sym typeface="Poppins"/>
              </a:rPr>
              <a:t>Copyright © 2022 TalentLabs Limited</a:t>
            </a:r>
            <a:endParaRPr sz="1100" b="0" i="0" u="none" strike="noStrike" cap="none">
              <a:solidFill>
                <a:srgbClr val="000000"/>
              </a:solidFill>
              <a:latin typeface="Arial"/>
              <a:ea typeface="Arial"/>
              <a:cs typeface="Arial"/>
              <a:sym typeface="Arial"/>
            </a:endParaRPr>
          </a:p>
        </p:txBody>
      </p:sp>
      <p:pic>
        <p:nvPicPr>
          <p:cNvPr id="56" name="Google Shape;56;p13"/>
          <p:cNvPicPr preferRelativeResize="0"/>
          <p:nvPr/>
        </p:nvPicPr>
        <p:blipFill rotWithShape="1">
          <a:blip r:embed="rId3">
            <a:alphaModFix/>
          </a:blip>
          <a:srcRect/>
          <a:stretch/>
        </p:blipFill>
        <p:spPr>
          <a:xfrm>
            <a:off x="4839880" y="451938"/>
            <a:ext cx="4214311" cy="423962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259217" y="273844"/>
            <a:ext cx="8625600" cy="323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sz="2100" b="1">
                <a:latin typeface="Poppins"/>
                <a:ea typeface="Poppins"/>
                <a:cs typeface="Poppins"/>
                <a:sym typeface="Poppi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pic>
        <p:nvPicPr>
          <p:cNvPr id="63" name="Google Shape;63;p15"/>
          <p:cNvPicPr preferRelativeResize="0"/>
          <p:nvPr/>
        </p:nvPicPr>
        <p:blipFill rotWithShape="1">
          <a:blip r:embed="rId2">
            <a:alphaModFix/>
          </a:blip>
          <a:srcRect/>
          <a:stretch/>
        </p:blipFill>
        <p:spPr>
          <a:xfrm>
            <a:off x="8010389" y="4693519"/>
            <a:ext cx="874395" cy="176137"/>
          </a:xfrm>
          <a:prstGeom prst="rect">
            <a:avLst/>
          </a:prstGeom>
          <a:noFill/>
          <a:ln>
            <a:noFill/>
          </a:ln>
        </p:spPr>
      </p:pic>
      <p:sp>
        <p:nvSpPr>
          <p:cNvPr id="64" name="Google Shape;64;p15"/>
          <p:cNvSpPr/>
          <p:nvPr/>
        </p:nvSpPr>
        <p:spPr>
          <a:xfrm rot="10800000" flipH="1">
            <a:off x="253798" y="4688174"/>
            <a:ext cx="186900" cy="1869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65" name="Google Shape;65;p15"/>
          <p:cNvSpPr txBox="1">
            <a:spLocks noGrp="1"/>
          </p:cNvSpPr>
          <p:nvPr>
            <p:ph type="sldNum" idx="12"/>
          </p:nvPr>
        </p:nvSpPr>
        <p:spPr>
          <a:xfrm>
            <a:off x="287171" y="4729650"/>
            <a:ext cx="120300" cy="107700"/>
          </a:xfrm>
          <a:prstGeom prst="rect">
            <a:avLst/>
          </a:prstGeom>
          <a:noFill/>
          <a:ln>
            <a:noFill/>
          </a:ln>
        </p:spPr>
        <p:txBody>
          <a:bodyPr spcFirstLastPara="1" wrap="square" lIns="0" tIns="0" rIns="0" bIns="0" anchor="ctr" anchorCtr="0">
            <a:sp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GB"/>
              <a:t>‹#›</a:t>
            </a:fld>
            <a:endParaRPr/>
          </a:p>
        </p:txBody>
      </p:sp>
      <p:sp>
        <p:nvSpPr>
          <p:cNvPr id="66" name="Google Shape;66;p15"/>
          <p:cNvSpPr txBox="1"/>
          <p:nvPr/>
        </p:nvSpPr>
        <p:spPr>
          <a:xfrm>
            <a:off x="3795345" y="4729650"/>
            <a:ext cx="1684200" cy="107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GB" sz="700" b="0" i="0" u="none" strike="noStrike" cap="none">
                <a:solidFill>
                  <a:srgbClr val="7F7F7F"/>
                </a:solidFill>
                <a:latin typeface="Poppins"/>
                <a:ea typeface="Poppins"/>
                <a:cs typeface="Poppins"/>
                <a:sym typeface="Poppins"/>
              </a:rPr>
              <a:t>Copyright © 2022 TalentLabs Limited</a:t>
            </a:r>
            <a:endParaRPr sz="1100" b="0" i="0" u="none" strike="noStrike" cap="none">
              <a:solidFill>
                <a:srgbClr val="000000"/>
              </a:solidFill>
              <a:latin typeface="Arial"/>
              <a:ea typeface="Arial"/>
              <a:cs typeface="Arial"/>
              <a:sym typeface="Arial"/>
            </a:endParaRPr>
          </a:p>
        </p:txBody>
      </p:sp>
      <p:pic>
        <p:nvPicPr>
          <p:cNvPr id="67" name="Google Shape;67;p15"/>
          <p:cNvPicPr preferRelativeResize="0"/>
          <p:nvPr/>
        </p:nvPicPr>
        <p:blipFill rotWithShape="1">
          <a:blip r:embed="rId3">
            <a:alphaModFix/>
          </a:blip>
          <a:srcRect/>
          <a:stretch/>
        </p:blipFill>
        <p:spPr>
          <a:xfrm>
            <a:off x="4839880" y="451938"/>
            <a:ext cx="4214311" cy="423962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pic>
        <p:nvPicPr>
          <p:cNvPr id="69" name="Google Shape;69;p16" descr="A picture containing indoor, keyboard, close&#10;&#10;Description automatically generated"/>
          <p:cNvPicPr preferRelativeResize="0"/>
          <p:nvPr/>
        </p:nvPicPr>
        <p:blipFill rotWithShape="1">
          <a:blip r:embed="rId2">
            <a:alphaModFix/>
          </a:blip>
          <a:srcRect l="9935" r="9942"/>
          <a:stretch/>
        </p:blipFill>
        <p:spPr>
          <a:xfrm>
            <a:off x="0" y="0"/>
            <a:ext cx="9144000" cy="5143500"/>
          </a:xfrm>
          <a:prstGeom prst="rect">
            <a:avLst/>
          </a:prstGeom>
          <a:noFill/>
          <a:ln>
            <a:noFill/>
          </a:ln>
        </p:spPr>
      </p:pic>
      <p:sp>
        <p:nvSpPr>
          <p:cNvPr id="70" name="Google Shape;70;p16"/>
          <p:cNvSpPr/>
          <p:nvPr/>
        </p:nvSpPr>
        <p:spPr>
          <a:xfrm>
            <a:off x="0" y="0"/>
            <a:ext cx="9144000" cy="5143500"/>
          </a:xfrm>
          <a:prstGeom prst="rect">
            <a:avLst/>
          </a:prstGeom>
          <a:solidFill>
            <a:schemeClr val="dk1">
              <a:alpha val="49019"/>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100"/>
              <a:buFont typeface="Arial"/>
              <a:buNone/>
            </a:pPr>
            <a:endParaRPr sz="1100" b="0" i="0" u="none" strike="noStrike" cap="none">
              <a:solidFill>
                <a:schemeClr val="lt1"/>
              </a:solidFill>
              <a:latin typeface="Arial"/>
              <a:ea typeface="Arial"/>
              <a:cs typeface="Arial"/>
              <a:sym typeface="Arial"/>
            </a:endParaRPr>
          </a:p>
        </p:txBody>
      </p:sp>
      <p:sp>
        <p:nvSpPr>
          <p:cNvPr id="71" name="Google Shape;71;p16"/>
          <p:cNvSpPr txBox="1">
            <a:spLocks noGrp="1"/>
          </p:cNvSpPr>
          <p:nvPr>
            <p:ph type="ctrTitle"/>
          </p:nvPr>
        </p:nvSpPr>
        <p:spPr>
          <a:xfrm>
            <a:off x="1143000" y="2078474"/>
            <a:ext cx="6858000" cy="5541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4500"/>
              <a:buFont typeface="Arial"/>
              <a:buNone/>
              <a:defRPr sz="3600" b="1">
                <a:solidFill>
                  <a:schemeClr val="lt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6"/>
          <p:cNvSpPr txBox="1">
            <a:spLocks noGrp="1"/>
          </p:cNvSpPr>
          <p:nvPr>
            <p:ph type="subTitle" idx="1"/>
          </p:nvPr>
        </p:nvSpPr>
        <p:spPr>
          <a:xfrm>
            <a:off x="1143000" y="2701529"/>
            <a:ext cx="6858000" cy="276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Clr>
                <a:schemeClr val="dk1"/>
              </a:buClr>
              <a:buSzPts val="1800"/>
              <a:buNone/>
              <a:defRPr sz="1800">
                <a:solidFill>
                  <a:schemeClr val="lt1"/>
                </a:solidFill>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73" name="Google Shape;73;p16"/>
          <p:cNvSpPr txBox="1">
            <a:spLocks noGrp="1"/>
          </p:cNvSpPr>
          <p:nvPr>
            <p:ph type="sldNum" idx="12"/>
          </p:nvPr>
        </p:nvSpPr>
        <p:spPr>
          <a:xfrm>
            <a:off x="362421" y="4834934"/>
            <a:ext cx="532500" cy="138600"/>
          </a:xfrm>
          <a:prstGeom prst="rect">
            <a:avLst/>
          </a:prstGeom>
          <a:noFill/>
          <a:ln>
            <a:noFill/>
          </a:ln>
        </p:spPr>
        <p:txBody>
          <a:bodyPr spcFirstLastPara="1" wrap="square" lIns="0" tIns="0" rIns="0" bIns="0" anchor="ctr" anchorCtr="0">
            <a:sp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pic>
        <p:nvPicPr>
          <p:cNvPr id="74" name="Google Shape;74;p16" descr="Icon&#10;&#10;Description automatically generated with medium confidence"/>
          <p:cNvPicPr preferRelativeResize="0"/>
          <p:nvPr/>
        </p:nvPicPr>
        <p:blipFill rotWithShape="1">
          <a:blip r:embed="rId3">
            <a:alphaModFix/>
          </a:blip>
          <a:srcRect/>
          <a:stretch/>
        </p:blipFill>
        <p:spPr>
          <a:xfrm>
            <a:off x="3893781" y="399936"/>
            <a:ext cx="1356438" cy="27323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7" name="Google Shape;77;p17"/>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909297"/>
              </a:buClr>
              <a:buSzPts val="1800"/>
              <a:buNone/>
              <a:defRPr sz="1800">
                <a:solidFill>
                  <a:srgbClr val="909297"/>
                </a:solidFill>
              </a:defRPr>
            </a:lvl1pPr>
            <a:lvl2pPr marL="914400" lvl="1" indent="-228600" algn="l">
              <a:lnSpc>
                <a:spcPct val="90000"/>
              </a:lnSpc>
              <a:spcBef>
                <a:spcPts val="400"/>
              </a:spcBef>
              <a:spcAft>
                <a:spcPts val="0"/>
              </a:spcAft>
              <a:buClr>
                <a:srgbClr val="909297"/>
              </a:buClr>
              <a:buSzPts val="1500"/>
              <a:buNone/>
              <a:defRPr sz="1500">
                <a:solidFill>
                  <a:srgbClr val="909297"/>
                </a:solidFill>
              </a:defRPr>
            </a:lvl2pPr>
            <a:lvl3pPr marL="1371600" lvl="2" indent="-228600" algn="l">
              <a:lnSpc>
                <a:spcPct val="90000"/>
              </a:lnSpc>
              <a:spcBef>
                <a:spcPts val="400"/>
              </a:spcBef>
              <a:spcAft>
                <a:spcPts val="0"/>
              </a:spcAft>
              <a:buClr>
                <a:srgbClr val="909297"/>
              </a:buClr>
              <a:buSzPts val="1400"/>
              <a:buNone/>
              <a:defRPr sz="1400">
                <a:solidFill>
                  <a:srgbClr val="909297"/>
                </a:solidFill>
              </a:defRPr>
            </a:lvl3pPr>
            <a:lvl4pPr marL="1828800" lvl="3" indent="-228600" algn="l">
              <a:lnSpc>
                <a:spcPct val="90000"/>
              </a:lnSpc>
              <a:spcBef>
                <a:spcPts val="400"/>
              </a:spcBef>
              <a:spcAft>
                <a:spcPts val="0"/>
              </a:spcAft>
              <a:buClr>
                <a:srgbClr val="909297"/>
              </a:buClr>
              <a:buSzPts val="1200"/>
              <a:buNone/>
              <a:defRPr sz="1200">
                <a:solidFill>
                  <a:srgbClr val="909297"/>
                </a:solidFill>
              </a:defRPr>
            </a:lvl4pPr>
            <a:lvl5pPr marL="2286000" lvl="4" indent="-228600" algn="l">
              <a:lnSpc>
                <a:spcPct val="90000"/>
              </a:lnSpc>
              <a:spcBef>
                <a:spcPts val="400"/>
              </a:spcBef>
              <a:spcAft>
                <a:spcPts val="0"/>
              </a:spcAft>
              <a:buClr>
                <a:srgbClr val="909297"/>
              </a:buClr>
              <a:buSzPts val="1200"/>
              <a:buNone/>
              <a:defRPr sz="1200">
                <a:solidFill>
                  <a:srgbClr val="909297"/>
                </a:solidFill>
              </a:defRPr>
            </a:lvl5pPr>
            <a:lvl6pPr marL="2743200" lvl="5" indent="-228600" algn="l">
              <a:lnSpc>
                <a:spcPct val="90000"/>
              </a:lnSpc>
              <a:spcBef>
                <a:spcPts val="400"/>
              </a:spcBef>
              <a:spcAft>
                <a:spcPts val="0"/>
              </a:spcAft>
              <a:buClr>
                <a:srgbClr val="909297"/>
              </a:buClr>
              <a:buSzPts val="1200"/>
              <a:buNone/>
              <a:defRPr sz="1200">
                <a:solidFill>
                  <a:srgbClr val="909297"/>
                </a:solidFill>
              </a:defRPr>
            </a:lvl6pPr>
            <a:lvl7pPr marL="3200400" lvl="6" indent="-228600" algn="l">
              <a:lnSpc>
                <a:spcPct val="90000"/>
              </a:lnSpc>
              <a:spcBef>
                <a:spcPts val="400"/>
              </a:spcBef>
              <a:spcAft>
                <a:spcPts val="0"/>
              </a:spcAft>
              <a:buClr>
                <a:srgbClr val="909297"/>
              </a:buClr>
              <a:buSzPts val="1200"/>
              <a:buNone/>
              <a:defRPr sz="1200">
                <a:solidFill>
                  <a:srgbClr val="909297"/>
                </a:solidFill>
              </a:defRPr>
            </a:lvl7pPr>
            <a:lvl8pPr marL="3657600" lvl="7" indent="-228600" algn="l">
              <a:lnSpc>
                <a:spcPct val="90000"/>
              </a:lnSpc>
              <a:spcBef>
                <a:spcPts val="400"/>
              </a:spcBef>
              <a:spcAft>
                <a:spcPts val="0"/>
              </a:spcAft>
              <a:buClr>
                <a:srgbClr val="909297"/>
              </a:buClr>
              <a:buSzPts val="1200"/>
              <a:buNone/>
              <a:defRPr sz="1200">
                <a:solidFill>
                  <a:srgbClr val="909297"/>
                </a:solidFill>
              </a:defRPr>
            </a:lvl8pPr>
            <a:lvl9pPr marL="4114800" lvl="8" indent="-228600" algn="l">
              <a:lnSpc>
                <a:spcPct val="90000"/>
              </a:lnSpc>
              <a:spcBef>
                <a:spcPts val="400"/>
              </a:spcBef>
              <a:spcAft>
                <a:spcPts val="0"/>
              </a:spcAft>
              <a:buClr>
                <a:srgbClr val="909297"/>
              </a:buClr>
              <a:buSzPts val="1200"/>
              <a:buNone/>
              <a:defRPr sz="1200">
                <a:solidFill>
                  <a:srgbClr val="909297"/>
                </a:solidFill>
              </a:defRPr>
            </a:lvl9pPr>
          </a:lstStyle>
          <a:p>
            <a:endParaRPr/>
          </a:p>
        </p:txBody>
      </p:sp>
      <p:sp>
        <p:nvSpPr>
          <p:cNvPr id="78" name="Google Shape;7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79" name="Google Shape;7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0" name="Google Shape;80;p17"/>
          <p:cNvSpPr txBox="1">
            <a:spLocks noGrp="1"/>
          </p:cNvSpPr>
          <p:nvPr>
            <p:ph type="sldNum" idx="12"/>
          </p:nvPr>
        </p:nvSpPr>
        <p:spPr>
          <a:xfrm>
            <a:off x="362421" y="4767263"/>
            <a:ext cx="532500" cy="273900"/>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8" name="Google Shape;8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9" name="Google Shape;89;p18"/>
          <p:cNvSpPr txBox="1">
            <a:spLocks noGrp="1"/>
          </p:cNvSpPr>
          <p:nvPr>
            <p:ph type="sldNum" idx="12"/>
          </p:nvPr>
        </p:nvSpPr>
        <p:spPr>
          <a:xfrm>
            <a:off x="362421" y="4767263"/>
            <a:ext cx="532500" cy="273900"/>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2" name="Google Shape;92;p19"/>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93" name="Google Shape;93;p19"/>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94" name="Google Shape;94;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5" name="Google Shape;95;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6" name="Google Shape;96;p19"/>
          <p:cNvSpPr txBox="1">
            <a:spLocks noGrp="1"/>
          </p:cNvSpPr>
          <p:nvPr>
            <p:ph type="sldNum" idx="12"/>
          </p:nvPr>
        </p:nvSpPr>
        <p:spPr>
          <a:xfrm>
            <a:off x="362421" y="4767263"/>
            <a:ext cx="532500" cy="273900"/>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9" name="Google Shape;99;p20"/>
          <p:cNvSpPr>
            <a:spLocks noGrp="1"/>
          </p:cNvSpPr>
          <p:nvPr>
            <p:ph type="pic" idx="2"/>
          </p:nvPr>
        </p:nvSpPr>
        <p:spPr>
          <a:xfrm>
            <a:off x="3887391" y="740569"/>
            <a:ext cx="4629300" cy="3655200"/>
          </a:xfrm>
          <a:prstGeom prst="rect">
            <a:avLst/>
          </a:prstGeom>
          <a:noFill/>
          <a:ln>
            <a:noFill/>
          </a:ln>
        </p:spPr>
      </p:sp>
      <p:sp>
        <p:nvSpPr>
          <p:cNvPr id="100" name="Google Shape;100;p20"/>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1" name="Google Shape;101;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2" name="Google Shape;102;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3" name="Google Shape;103;p20"/>
          <p:cNvSpPr txBox="1">
            <a:spLocks noGrp="1"/>
          </p:cNvSpPr>
          <p:nvPr>
            <p:ph type="sldNum" idx="12"/>
          </p:nvPr>
        </p:nvSpPr>
        <p:spPr>
          <a:xfrm>
            <a:off x="362421" y="4767263"/>
            <a:ext cx="532500" cy="273900"/>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6" name="Google Shape;106;p2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7" name="Google Shape;107;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8" name="Google Shape;108;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9" name="Google Shape;109;p21"/>
          <p:cNvSpPr txBox="1">
            <a:spLocks noGrp="1"/>
          </p:cNvSpPr>
          <p:nvPr>
            <p:ph type="sldNum" idx="12"/>
          </p:nvPr>
        </p:nvSpPr>
        <p:spPr>
          <a:xfrm>
            <a:off x="362421" y="4767263"/>
            <a:ext cx="532500" cy="273900"/>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2" name="Google Shape;112;p2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3" name="Google Shape;113;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14" name="Google Shape;114;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15" name="Google Shape;115;p22"/>
          <p:cNvSpPr txBox="1">
            <a:spLocks noGrp="1"/>
          </p:cNvSpPr>
          <p:nvPr>
            <p:ph type="sldNum" idx="12"/>
          </p:nvPr>
        </p:nvSpPr>
        <p:spPr>
          <a:xfrm>
            <a:off x="362421" y="4767263"/>
            <a:ext cx="532500" cy="273900"/>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0"/>
        <p:cNvGrpSpPr/>
        <p:nvPr/>
      </p:nvGrpSpPr>
      <p:grpSpPr>
        <a:xfrm>
          <a:off x="0" y="0"/>
          <a:ext cx="0" cy="0"/>
          <a:chOff x="0" y="0"/>
          <a:chExt cx="0" cy="0"/>
        </a:xfrm>
      </p:grpSpPr>
      <p:pic>
        <p:nvPicPr>
          <p:cNvPr id="121" name="Google Shape;121;p24" descr="A picture containing indoor, keyboard, close&#10;&#10;Description automatically generated"/>
          <p:cNvPicPr preferRelativeResize="0"/>
          <p:nvPr/>
        </p:nvPicPr>
        <p:blipFill rotWithShape="1">
          <a:blip r:embed="rId2">
            <a:alphaModFix/>
          </a:blip>
          <a:srcRect l="9935" r="9942"/>
          <a:stretch/>
        </p:blipFill>
        <p:spPr>
          <a:xfrm>
            <a:off x="0" y="0"/>
            <a:ext cx="9144000" cy="5143500"/>
          </a:xfrm>
          <a:prstGeom prst="rect">
            <a:avLst/>
          </a:prstGeom>
          <a:noFill/>
          <a:ln>
            <a:noFill/>
          </a:ln>
        </p:spPr>
      </p:pic>
      <p:sp>
        <p:nvSpPr>
          <p:cNvPr id="122" name="Google Shape;122;p24"/>
          <p:cNvSpPr/>
          <p:nvPr/>
        </p:nvSpPr>
        <p:spPr>
          <a:xfrm>
            <a:off x="0" y="0"/>
            <a:ext cx="9144000" cy="5143500"/>
          </a:xfrm>
          <a:prstGeom prst="rect">
            <a:avLst/>
          </a:prstGeom>
          <a:solidFill>
            <a:schemeClr val="dk1">
              <a:alpha val="49019"/>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100"/>
              <a:buFont typeface="Arial"/>
              <a:buNone/>
            </a:pPr>
            <a:endParaRPr sz="1100" b="0" i="0" u="none" strike="noStrike" cap="none">
              <a:solidFill>
                <a:schemeClr val="lt1"/>
              </a:solidFill>
              <a:latin typeface="Arial"/>
              <a:ea typeface="Arial"/>
              <a:cs typeface="Arial"/>
              <a:sym typeface="Arial"/>
            </a:endParaRPr>
          </a:p>
        </p:txBody>
      </p:sp>
      <p:sp>
        <p:nvSpPr>
          <p:cNvPr id="123" name="Google Shape;123;p24"/>
          <p:cNvSpPr txBox="1">
            <a:spLocks noGrp="1"/>
          </p:cNvSpPr>
          <p:nvPr>
            <p:ph type="ctrTitle"/>
          </p:nvPr>
        </p:nvSpPr>
        <p:spPr>
          <a:xfrm>
            <a:off x="1143000" y="2078474"/>
            <a:ext cx="6858000" cy="5541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4500"/>
              <a:buFont typeface="Arial"/>
              <a:buNone/>
              <a:defRPr sz="3600" b="1">
                <a:solidFill>
                  <a:schemeClr val="lt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4" name="Google Shape;124;p24"/>
          <p:cNvSpPr txBox="1">
            <a:spLocks noGrp="1"/>
          </p:cNvSpPr>
          <p:nvPr>
            <p:ph type="subTitle" idx="1"/>
          </p:nvPr>
        </p:nvSpPr>
        <p:spPr>
          <a:xfrm>
            <a:off x="1143000" y="2701529"/>
            <a:ext cx="6858000" cy="276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Clr>
                <a:schemeClr val="dk1"/>
              </a:buClr>
              <a:buSzPts val="1800"/>
              <a:buNone/>
              <a:defRPr sz="1800">
                <a:solidFill>
                  <a:schemeClr val="lt1"/>
                </a:solidFill>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25" name="Google Shape;125;p24"/>
          <p:cNvSpPr txBox="1">
            <a:spLocks noGrp="1"/>
          </p:cNvSpPr>
          <p:nvPr>
            <p:ph type="sldNum" idx="12"/>
          </p:nvPr>
        </p:nvSpPr>
        <p:spPr>
          <a:xfrm>
            <a:off x="362421" y="4834934"/>
            <a:ext cx="532500" cy="138600"/>
          </a:xfrm>
          <a:prstGeom prst="rect">
            <a:avLst/>
          </a:prstGeom>
          <a:noFill/>
          <a:ln>
            <a:noFill/>
          </a:ln>
        </p:spPr>
        <p:txBody>
          <a:bodyPr spcFirstLastPara="1" wrap="square" lIns="0" tIns="0" rIns="0" bIns="0" anchor="ctr" anchorCtr="0">
            <a:sp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pic>
        <p:nvPicPr>
          <p:cNvPr id="126" name="Google Shape;126;p24" descr="Icon&#10;&#10;Description automatically generated with medium confidence"/>
          <p:cNvPicPr preferRelativeResize="0"/>
          <p:nvPr/>
        </p:nvPicPr>
        <p:blipFill rotWithShape="1">
          <a:blip r:embed="rId3">
            <a:alphaModFix/>
          </a:blip>
          <a:srcRect/>
          <a:stretch/>
        </p:blipFill>
        <p:spPr>
          <a:xfrm>
            <a:off x="3893781" y="399936"/>
            <a:ext cx="1356438" cy="27323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259217" y="273844"/>
            <a:ext cx="8625600" cy="323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sz="2100" b="1">
                <a:latin typeface="Poppins"/>
                <a:ea typeface="Poppins"/>
                <a:cs typeface="Poppins"/>
                <a:sym typeface="Poppi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pic>
        <p:nvPicPr>
          <p:cNvPr id="129" name="Google Shape;129;p25"/>
          <p:cNvPicPr preferRelativeResize="0"/>
          <p:nvPr/>
        </p:nvPicPr>
        <p:blipFill rotWithShape="1">
          <a:blip r:embed="rId2">
            <a:alphaModFix/>
          </a:blip>
          <a:srcRect/>
          <a:stretch/>
        </p:blipFill>
        <p:spPr>
          <a:xfrm>
            <a:off x="8010389" y="4693519"/>
            <a:ext cx="874395" cy="176137"/>
          </a:xfrm>
          <a:prstGeom prst="rect">
            <a:avLst/>
          </a:prstGeom>
          <a:noFill/>
          <a:ln>
            <a:noFill/>
          </a:ln>
        </p:spPr>
      </p:pic>
      <p:sp>
        <p:nvSpPr>
          <p:cNvPr id="130" name="Google Shape;130;p25"/>
          <p:cNvSpPr/>
          <p:nvPr/>
        </p:nvSpPr>
        <p:spPr>
          <a:xfrm rot="10800000" flipH="1">
            <a:off x="253798" y="4688174"/>
            <a:ext cx="186900" cy="1869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131" name="Google Shape;131;p25"/>
          <p:cNvSpPr txBox="1">
            <a:spLocks noGrp="1"/>
          </p:cNvSpPr>
          <p:nvPr>
            <p:ph type="sldNum" idx="12"/>
          </p:nvPr>
        </p:nvSpPr>
        <p:spPr>
          <a:xfrm>
            <a:off x="287171" y="4729650"/>
            <a:ext cx="120300" cy="107700"/>
          </a:xfrm>
          <a:prstGeom prst="rect">
            <a:avLst/>
          </a:prstGeom>
          <a:noFill/>
          <a:ln>
            <a:noFill/>
          </a:ln>
        </p:spPr>
        <p:txBody>
          <a:bodyPr spcFirstLastPara="1" wrap="square" lIns="0" tIns="0" rIns="0" bIns="0" anchor="ctr" anchorCtr="0">
            <a:sp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lt1"/>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GB"/>
              <a:t>‹#›</a:t>
            </a:fld>
            <a:endParaRPr/>
          </a:p>
        </p:txBody>
      </p:sp>
      <p:sp>
        <p:nvSpPr>
          <p:cNvPr id="132" name="Google Shape;132;p25"/>
          <p:cNvSpPr txBox="1"/>
          <p:nvPr/>
        </p:nvSpPr>
        <p:spPr>
          <a:xfrm>
            <a:off x="3795345" y="4729650"/>
            <a:ext cx="1684200" cy="107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GB" sz="700" b="0" i="0" u="none" strike="noStrike" cap="none">
                <a:solidFill>
                  <a:srgbClr val="7F7F7F"/>
                </a:solidFill>
                <a:latin typeface="Poppins"/>
                <a:ea typeface="Poppins"/>
                <a:cs typeface="Poppins"/>
                <a:sym typeface="Poppins"/>
              </a:rPr>
              <a:t>Copyright © 2022 TalentLabs Limited</a:t>
            </a:r>
            <a:endParaRPr sz="1100" b="0" i="0" u="none" strike="noStrike" cap="none">
              <a:solidFill>
                <a:srgbClr val="000000"/>
              </a:solidFill>
              <a:latin typeface="Arial"/>
              <a:ea typeface="Arial"/>
              <a:cs typeface="Arial"/>
              <a:sym typeface="Arial"/>
            </a:endParaRPr>
          </a:p>
        </p:txBody>
      </p:sp>
      <p:pic>
        <p:nvPicPr>
          <p:cNvPr id="133" name="Google Shape;133;p25"/>
          <p:cNvPicPr preferRelativeResize="0"/>
          <p:nvPr/>
        </p:nvPicPr>
        <p:blipFill rotWithShape="1">
          <a:blip r:embed="rId3">
            <a:alphaModFix/>
          </a:blip>
          <a:srcRect/>
          <a:stretch/>
        </p:blipFill>
        <p:spPr>
          <a:xfrm>
            <a:off x="4839880" y="451938"/>
            <a:ext cx="4214311" cy="4239623"/>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6" name="Google Shape;136;p26"/>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37" name="Google Shape;137;p26"/>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8" name="Google Shape;138;p26"/>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39" name="Google Shape;139;p26"/>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0" name="Google Shape;140;p2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41" name="Google Shape;141;p2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42" name="Google Shape;142;p26"/>
          <p:cNvSpPr txBox="1">
            <a:spLocks noGrp="1"/>
          </p:cNvSpPr>
          <p:nvPr>
            <p:ph type="sldNum" idx="12"/>
          </p:nvPr>
        </p:nvSpPr>
        <p:spPr>
          <a:xfrm>
            <a:off x="362421" y="4767263"/>
            <a:ext cx="532500" cy="273900"/>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5" name="Google Shape;145;p27"/>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46" name="Google Shape;146;p27"/>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47" name="Google Shape;147;p2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48" name="Google Shape;148;p2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49" name="Google Shape;149;p27"/>
          <p:cNvSpPr txBox="1">
            <a:spLocks noGrp="1"/>
          </p:cNvSpPr>
          <p:nvPr>
            <p:ph type="sldNum" idx="12"/>
          </p:nvPr>
        </p:nvSpPr>
        <p:spPr>
          <a:xfrm>
            <a:off x="362421" y="4767263"/>
            <a:ext cx="532500" cy="273900"/>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2" name="Google Shape;152;p28"/>
          <p:cNvSpPr>
            <a:spLocks noGrp="1"/>
          </p:cNvSpPr>
          <p:nvPr>
            <p:ph type="pic" idx="2"/>
          </p:nvPr>
        </p:nvSpPr>
        <p:spPr>
          <a:xfrm>
            <a:off x="3887391" y="740569"/>
            <a:ext cx="4629300" cy="3655200"/>
          </a:xfrm>
          <a:prstGeom prst="rect">
            <a:avLst/>
          </a:prstGeom>
          <a:noFill/>
          <a:ln>
            <a:noFill/>
          </a:ln>
        </p:spPr>
      </p:sp>
      <p:sp>
        <p:nvSpPr>
          <p:cNvPr id="153" name="Google Shape;153;p28"/>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54" name="Google Shape;154;p2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55" name="Google Shape;155;p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56" name="Google Shape;156;p28"/>
          <p:cNvSpPr txBox="1">
            <a:spLocks noGrp="1"/>
          </p:cNvSpPr>
          <p:nvPr>
            <p:ph type="sldNum" idx="12"/>
          </p:nvPr>
        </p:nvSpPr>
        <p:spPr>
          <a:xfrm>
            <a:off x="362421" y="4767263"/>
            <a:ext cx="532500" cy="273900"/>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9" name="Google Shape;159;p29"/>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0" name="Google Shape;160;p2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61" name="Google Shape;161;p2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62" name="Google Shape;162;p29"/>
          <p:cNvSpPr txBox="1">
            <a:spLocks noGrp="1"/>
          </p:cNvSpPr>
          <p:nvPr>
            <p:ph type="sldNum" idx="12"/>
          </p:nvPr>
        </p:nvSpPr>
        <p:spPr>
          <a:xfrm>
            <a:off x="362421" y="4767263"/>
            <a:ext cx="532500" cy="273900"/>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5" name="Google Shape;165;p30"/>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6" name="Google Shape;166;p3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67" name="Google Shape;167;p3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68" name="Google Shape;168;p30"/>
          <p:cNvSpPr txBox="1">
            <a:spLocks noGrp="1"/>
          </p:cNvSpPr>
          <p:nvPr>
            <p:ph type="sldNum" idx="12"/>
          </p:nvPr>
        </p:nvSpPr>
        <p:spPr>
          <a:xfrm>
            <a:off x="362421" y="4767263"/>
            <a:ext cx="532500" cy="273900"/>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3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1" name="Google Shape;171;p3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172" name="Google Shape;172;p31"/>
          <p:cNvSpPr txBox="1">
            <a:spLocks noGrp="1"/>
          </p:cNvSpPr>
          <p:nvPr>
            <p:ph type="title"/>
          </p:nvPr>
        </p:nvSpPr>
        <p:spPr>
          <a:xfrm>
            <a:off x="265500" y="1205825"/>
            <a:ext cx="4045200" cy="15096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73" name="Google Shape;173;p31"/>
          <p:cNvSpPr txBox="1">
            <a:spLocks noGrp="1"/>
          </p:cNvSpPr>
          <p:nvPr>
            <p:ph type="subTitle" idx="1"/>
          </p:nvPr>
        </p:nvSpPr>
        <p:spPr>
          <a:xfrm>
            <a:off x="265500" y="2769001"/>
            <a:ext cx="4045200" cy="1345500"/>
          </a:xfrm>
          <a:prstGeom prst="rect">
            <a:avLst/>
          </a:prstGeom>
          <a:noFill/>
          <a:ln>
            <a:noFill/>
          </a:ln>
        </p:spPr>
        <p:txBody>
          <a:bodyPr spcFirstLastPara="1" wrap="square" lIns="68575" tIns="34275" rIns="68575" bIns="34275" anchor="t" anchorCtr="0">
            <a:noAutofit/>
          </a:bodyPr>
          <a:lstStyle>
            <a:lvl1pPr lvl="0" algn="ctr">
              <a:lnSpc>
                <a:spcPct val="100000"/>
              </a:lnSpc>
              <a:spcBef>
                <a:spcPts val="800"/>
              </a:spcBef>
              <a:spcAft>
                <a:spcPts val="0"/>
              </a:spcAft>
              <a:buSzPts val="2100"/>
              <a:buNone/>
              <a:defRPr sz="2100"/>
            </a:lvl1pPr>
            <a:lvl2pPr lvl="1" algn="ctr">
              <a:lnSpc>
                <a:spcPct val="100000"/>
              </a:lnSpc>
              <a:spcBef>
                <a:spcPts val="400"/>
              </a:spcBef>
              <a:spcAft>
                <a:spcPts val="0"/>
              </a:spcAft>
              <a:buSzPts val="2100"/>
              <a:buNone/>
              <a:defRPr sz="2100"/>
            </a:lvl2pPr>
            <a:lvl3pPr lvl="2" algn="ctr">
              <a:lnSpc>
                <a:spcPct val="100000"/>
              </a:lnSpc>
              <a:spcBef>
                <a:spcPts val="400"/>
              </a:spcBef>
              <a:spcAft>
                <a:spcPts val="0"/>
              </a:spcAft>
              <a:buSzPts val="2100"/>
              <a:buNone/>
              <a:defRPr sz="2100"/>
            </a:lvl3pPr>
            <a:lvl4pPr lvl="3" algn="ctr">
              <a:lnSpc>
                <a:spcPct val="100000"/>
              </a:lnSpc>
              <a:spcBef>
                <a:spcPts val="400"/>
              </a:spcBef>
              <a:spcAft>
                <a:spcPts val="0"/>
              </a:spcAft>
              <a:buSzPts val="2100"/>
              <a:buNone/>
              <a:defRPr sz="2100"/>
            </a:lvl4pPr>
            <a:lvl5pPr lvl="4" algn="ctr">
              <a:lnSpc>
                <a:spcPct val="100000"/>
              </a:lnSpc>
              <a:spcBef>
                <a:spcPts val="400"/>
              </a:spcBef>
              <a:spcAft>
                <a:spcPts val="0"/>
              </a:spcAft>
              <a:buSzPts val="2100"/>
              <a:buNone/>
              <a:defRPr sz="2100"/>
            </a:lvl5pPr>
            <a:lvl6pPr lvl="5" algn="ctr">
              <a:lnSpc>
                <a:spcPct val="100000"/>
              </a:lnSpc>
              <a:spcBef>
                <a:spcPts val="400"/>
              </a:spcBef>
              <a:spcAft>
                <a:spcPts val="0"/>
              </a:spcAft>
              <a:buSzPts val="2100"/>
              <a:buNone/>
              <a:defRPr sz="2100"/>
            </a:lvl6pPr>
            <a:lvl7pPr lvl="6" algn="ctr">
              <a:lnSpc>
                <a:spcPct val="100000"/>
              </a:lnSpc>
              <a:spcBef>
                <a:spcPts val="400"/>
              </a:spcBef>
              <a:spcAft>
                <a:spcPts val="0"/>
              </a:spcAft>
              <a:buSzPts val="2100"/>
              <a:buNone/>
              <a:defRPr sz="2100"/>
            </a:lvl7pPr>
            <a:lvl8pPr lvl="7" algn="ctr">
              <a:lnSpc>
                <a:spcPct val="100000"/>
              </a:lnSpc>
              <a:spcBef>
                <a:spcPts val="400"/>
              </a:spcBef>
              <a:spcAft>
                <a:spcPts val="0"/>
              </a:spcAft>
              <a:buSzPts val="2100"/>
              <a:buNone/>
              <a:defRPr sz="2100"/>
            </a:lvl8pPr>
            <a:lvl9pPr lvl="8" algn="ctr">
              <a:lnSpc>
                <a:spcPct val="100000"/>
              </a:lnSpc>
              <a:spcBef>
                <a:spcPts val="400"/>
              </a:spcBef>
              <a:spcAft>
                <a:spcPts val="0"/>
              </a:spcAft>
              <a:buSzPts val="2100"/>
              <a:buNone/>
              <a:defRPr sz="2100"/>
            </a:lvl9pPr>
          </a:lstStyle>
          <a:p>
            <a:endParaRPr/>
          </a:p>
        </p:txBody>
      </p:sp>
      <p:sp>
        <p:nvSpPr>
          <p:cNvPr id="174" name="Google Shape;174;p31"/>
          <p:cNvSpPr txBox="1">
            <a:spLocks noGrp="1"/>
          </p:cNvSpPr>
          <p:nvPr>
            <p:ph type="body" idx="2"/>
          </p:nvPr>
        </p:nvSpPr>
        <p:spPr>
          <a:xfrm>
            <a:off x="4939500" y="724200"/>
            <a:ext cx="3837000" cy="3695100"/>
          </a:xfrm>
          <a:prstGeom prst="rect">
            <a:avLst/>
          </a:prstGeom>
          <a:noFill/>
          <a:ln>
            <a:noFill/>
          </a:ln>
        </p:spPr>
        <p:txBody>
          <a:bodyPr spcFirstLastPara="1" wrap="square" lIns="68575" tIns="34275" rIns="68575" bIns="34275" anchor="ctr" anchorCtr="0">
            <a:noAutofit/>
          </a:bodyPr>
          <a:lstStyle>
            <a:lvl1pPr marL="457200" lvl="0" indent="-361950" algn="l">
              <a:lnSpc>
                <a:spcPct val="90000"/>
              </a:lnSpc>
              <a:spcBef>
                <a:spcPts val="800"/>
              </a:spcBef>
              <a:spcAft>
                <a:spcPts val="0"/>
              </a:spcAft>
              <a:buClr>
                <a:schemeClr val="lt1"/>
              </a:buClr>
              <a:buSzPts val="2100"/>
              <a:buChar char="•"/>
              <a:defRPr>
                <a:solidFill>
                  <a:schemeClr val="lt1"/>
                </a:solidFill>
              </a:defRPr>
            </a:lvl1pPr>
            <a:lvl2pPr marL="914400" lvl="1" indent="-342900" algn="l">
              <a:lnSpc>
                <a:spcPct val="90000"/>
              </a:lnSpc>
              <a:spcBef>
                <a:spcPts val="400"/>
              </a:spcBef>
              <a:spcAft>
                <a:spcPts val="0"/>
              </a:spcAft>
              <a:buClr>
                <a:schemeClr val="lt1"/>
              </a:buClr>
              <a:buSzPts val="1800"/>
              <a:buChar char="•"/>
              <a:defRPr>
                <a:solidFill>
                  <a:schemeClr val="lt1"/>
                </a:solidFill>
              </a:defRPr>
            </a:lvl2pPr>
            <a:lvl3pPr marL="1371600" lvl="2" indent="-323850" algn="l">
              <a:lnSpc>
                <a:spcPct val="90000"/>
              </a:lnSpc>
              <a:spcBef>
                <a:spcPts val="400"/>
              </a:spcBef>
              <a:spcAft>
                <a:spcPts val="0"/>
              </a:spcAft>
              <a:buClr>
                <a:schemeClr val="lt1"/>
              </a:buClr>
              <a:buSzPts val="1500"/>
              <a:buChar char="•"/>
              <a:defRPr>
                <a:solidFill>
                  <a:schemeClr val="lt1"/>
                </a:solidFill>
              </a:defRPr>
            </a:lvl3pPr>
            <a:lvl4pPr marL="1828800" lvl="3" indent="-317500" algn="l">
              <a:lnSpc>
                <a:spcPct val="90000"/>
              </a:lnSpc>
              <a:spcBef>
                <a:spcPts val="400"/>
              </a:spcBef>
              <a:spcAft>
                <a:spcPts val="0"/>
              </a:spcAft>
              <a:buClr>
                <a:schemeClr val="lt1"/>
              </a:buClr>
              <a:buSzPts val="1400"/>
              <a:buChar char="•"/>
              <a:defRPr>
                <a:solidFill>
                  <a:schemeClr val="lt1"/>
                </a:solidFill>
              </a:defRPr>
            </a:lvl4pPr>
            <a:lvl5pPr marL="2286000" lvl="4" indent="-317500" algn="l">
              <a:lnSpc>
                <a:spcPct val="90000"/>
              </a:lnSpc>
              <a:spcBef>
                <a:spcPts val="400"/>
              </a:spcBef>
              <a:spcAft>
                <a:spcPts val="0"/>
              </a:spcAft>
              <a:buClr>
                <a:schemeClr val="lt1"/>
              </a:buClr>
              <a:buSzPts val="1400"/>
              <a:buChar char="•"/>
              <a:defRPr>
                <a:solidFill>
                  <a:schemeClr val="lt1"/>
                </a:solidFill>
              </a:defRPr>
            </a:lvl5pPr>
            <a:lvl6pPr marL="2743200" lvl="5" indent="-317500" algn="l">
              <a:lnSpc>
                <a:spcPct val="90000"/>
              </a:lnSpc>
              <a:spcBef>
                <a:spcPts val="400"/>
              </a:spcBef>
              <a:spcAft>
                <a:spcPts val="0"/>
              </a:spcAft>
              <a:buClr>
                <a:schemeClr val="lt1"/>
              </a:buClr>
              <a:buSzPts val="1400"/>
              <a:buChar char="•"/>
              <a:defRPr>
                <a:solidFill>
                  <a:schemeClr val="lt1"/>
                </a:solidFill>
              </a:defRPr>
            </a:lvl6pPr>
            <a:lvl7pPr marL="3200400" lvl="6" indent="-317500" algn="l">
              <a:lnSpc>
                <a:spcPct val="90000"/>
              </a:lnSpc>
              <a:spcBef>
                <a:spcPts val="400"/>
              </a:spcBef>
              <a:spcAft>
                <a:spcPts val="0"/>
              </a:spcAft>
              <a:buClr>
                <a:schemeClr val="lt1"/>
              </a:buClr>
              <a:buSzPts val="1400"/>
              <a:buChar char="•"/>
              <a:defRPr>
                <a:solidFill>
                  <a:schemeClr val="lt1"/>
                </a:solidFill>
              </a:defRPr>
            </a:lvl7pPr>
            <a:lvl8pPr marL="3657600" lvl="7" indent="-317500" algn="l">
              <a:lnSpc>
                <a:spcPct val="90000"/>
              </a:lnSpc>
              <a:spcBef>
                <a:spcPts val="400"/>
              </a:spcBef>
              <a:spcAft>
                <a:spcPts val="0"/>
              </a:spcAft>
              <a:buClr>
                <a:schemeClr val="lt1"/>
              </a:buClr>
              <a:buSzPts val="1400"/>
              <a:buChar char="•"/>
              <a:defRPr>
                <a:solidFill>
                  <a:schemeClr val="lt1"/>
                </a:solidFill>
              </a:defRPr>
            </a:lvl8pPr>
            <a:lvl9pPr marL="4114800" lvl="8" indent="-317500" algn="l">
              <a:lnSpc>
                <a:spcPct val="90000"/>
              </a:lnSpc>
              <a:spcBef>
                <a:spcPts val="400"/>
              </a:spcBef>
              <a:spcAft>
                <a:spcPts val="0"/>
              </a:spcAft>
              <a:buClr>
                <a:schemeClr val="lt1"/>
              </a:buClr>
              <a:buSzPts val="1400"/>
              <a:buChar char="•"/>
              <a:defRPr>
                <a:solidFill>
                  <a:schemeClr val="lt1"/>
                </a:solidFill>
              </a:defRPr>
            </a:lvl9pPr>
          </a:lstStyle>
          <a:p>
            <a:endParaRPr/>
          </a:p>
        </p:txBody>
      </p:sp>
      <p:sp>
        <p:nvSpPr>
          <p:cNvPr id="175" name="Google Shape;175;p31"/>
          <p:cNvSpPr txBox="1">
            <a:spLocks noGrp="1"/>
          </p:cNvSpPr>
          <p:nvPr>
            <p:ph type="sldNum" idx="12"/>
          </p:nvPr>
        </p:nvSpPr>
        <p:spPr>
          <a:xfrm>
            <a:off x="8472458" y="4663217"/>
            <a:ext cx="548700" cy="393600"/>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9" name="Google Shape;59;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sldNum" idx="12"/>
          </p:nvPr>
        </p:nvSpPr>
        <p:spPr>
          <a:xfrm>
            <a:off x="362421" y="4767263"/>
            <a:ext cx="532500" cy="273900"/>
          </a:xfrm>
          <a:prstGeom prst="rect">
            <a:avLst/>
          </a:prstGeom>
          <a:noFill/>
          <a:ln>
            <a:noFill/>
          </a:ln>
        </p:spPr>
        <p:txBody>
          <a:bodyPr spcFirstLastPara="1" wrap="square" lIns="68575" tIns="34275" rIns="68575" bIns="34275" anchor="ctr" anchorCtr="0">
            <a:noAutofit/>
          </a:bodyPr>
          <a:lstStyle>
            <a:lvl1pPr marL="0" marR="0" lvl="0" indent="0" algn="l" rtl="0">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8" name="Google Shape;118;p2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9" name="Google Shape;119;p23"/>
          <p:cNvSpPr txBox="1">
            <a:spLocks noGrp="1"/>
          </p:cNvSpPr>
          <p:nvPr>
            <p:ph type="sldNum" idx="12"/>
          </p:nvPr>
        </p:nvSpPr>
        <p:spPr>
          <a:xfrm>
            <a:off x="362421" y="4767263"/>
            <a:ext cx="532500" cy="273900"/>
          </a:xfrm>
          <a:prstGeom prst="rect">
            <a:avLst/>
          </a:prstGeom>
          <a:noFill/>
          <a:ln>
            <a:noFill/>
          </a:ln>
        </p:spPr>
        <p:txBody>
          <a:bodyPr spcFirstLastPara="1" wrap="square" lIns="68575" tIns="34275" rIns="68575" bIns="34275" anchor="ctr" anchorCtr="0">
            <a:noAutofit/>
          </a:bodyPr>
          <a:lstStyle>
            <a:lvl1pPr marL="0" marR="0" lvl="0" indent="0" algn="l" rtl="0">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900"/>
              <a:buFont typeface="Arial"/>
              <a:buNone/>
              <a:defRPr sz="9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sv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2.xml"/><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ctrTitle"/>
          </p:nvPr>
        </p:nvSpPr>
        <p:spPr>
          <a:xfrm>
            <a:off x="1143000" y="2124593"/>
            <a:ext cx="6858000" cy="507900"/>
          </a:xfrm>
          <a:prstGeom prst="rect">
            <a:avLst/>
          </a:prstGeom>
          <a:noFill/>
          <a:ln>
            <a:noFill/>
          </a:ln>
        </p:spPr>
        <p:txBody>
          <a:bodyPr spcFirstLastPara="1" wrap="square" lIns="0" tIns="0" rIns="0" bIns="0" anchor="b" anchorCtr="0">
            <a:spAutoFit/>
          </a:bodyPr>
          <a:lstStyle/>
          <a:p>
            <a:pPr marL="0" lvl="0" indent="0" algn="ctr" rtl="0">
              <a:lnSpc>
                <a:spcPct val="100000"/>
              </a:lnSpc>
              <a:spcBef>
                <a:spcPts val="0"/>
              </a:spcBef>
              <a:spcAft>
                <a:spcPts val="0"/>
              </a:spcAft>
              <a:buSzPts val="3400"/>
              <a:buNone/>
            </a:pPr>
            <a:r>
              <a:rPr lang="en-GB" sz="3300" dirty="0">
                <a:latin typeface="Poppins"/>
                <a:ea typeface="Poppins"/>
                <a:cs typeface="Poppins"/>
                <a:sym typeface="Poppins"/>
              </a:rPr>
              <a:t>C H A P T E R  5</a:t>
            </a:r>
            <a:endParaRPr sz="3300" dirty="0">
              <a:latin typeface="Poppins"/>
              <a:ea typeface="Poppins"/>
              <a:cs typeface="Poppins"/>
              <a:sym typeface="Poppins"/>
            </a:endParaRPr>
          </a:p>
        </p:txBody>
      </p:sp>
      <p:sp>
        <p:nvSpPr>
          <p:cNvPr id="195" name="Google Shape;195;p33"/>
          <p:cNvSpPr txBox="1">
            <a:spLocks noGrp="1"/>
          </p:cNvSpPr>
          <p:nvPr>
            <p:ph type="subTitle" idx="1"/>
          </p:nvPr>
        </p:nvSpPr>
        <p:spPr>
          <a:xfrm>
            <a:off x="1143000" y="2701529"/>
            <a:ext cx="6858000" cy="277200"/>
          </a:xfrm>
          <a:prstGeom prst="rect">
            <a:avLst/>
          </a:prstGeom>
          <a:noFill/>
          <a:ln>
            <a:noFill/>
          </a:ln>
        </p:spPr>
        <p:txBody>
          <a:bodyPr spcFirstLastPara="1" wrap="square" lIns="0" tIns="0" rIns="0" bIns="0" anchor="t" anchorCtr="0">
            <a:spAutoFit/>
          </a:bodyPr>
          <a:lstStyle/>
          <a:p>
            <a:pPr marL="254000" lvl="0" indent="-228600" algn="ctr" rtl="0">
              <a:lnSpc>
                <a:spcPct val="100000"/>
              </a:lnSpc>
              <a:spcBef>
                <a:spcPts val="0"/>
              </a:spcBef>
              <a:spcAft>
                <a:spcPts val="0"/>
              </a:spcAft>
              <a:buClr>
                <a:srgbClr val="000000"/>
              </a:buClr>
              <a:buSzPts val="1400"/>
              <a:buFont typeface="Arial"/>
              <a:buNone/>
            </a:pPr>
            <a:r>
              <a:rPr lang="en-GB" dirty="0">
                <a:latin typeface="Poppins"/>
                <a:ea typeface="Poppins"/>
                <a:cs typeface="Poppins"/>
                <a:sym typeface="Poppins"/>
              </a:rPr>
              <a:t>Fundamental Data Analysis with SQL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4"/>
          <p:cNvSpPr txBox="1">
            <a:spLocks noGrp="1"/>
          </p:cNvSpPr>
          <p:nvPr>
            <p:ph type="title"/>
          </p:nvPr>
        </p:nvSpPr>
        <p:spPr>
          <a:xfrm>
            <a:off x="259217" y="273844"/>
            <a:ext cx="8625600" cy="323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GB" dirty="0"/>
              <a:t>How do we report the analysis?</a:t>
            </a:r>
            <a:endParaRPr dirty="0"/>
          </a:p>
        </p:txBody>
      </p:sp>
      <p:grpSp>
        <p:nvGrpSpPr>
          <p:cNvPr id="2" name="Group 1">
            <a:extLst>
              <a:ext uri="{FF2B5EF4-FFF2-40B4-BE49-F238E27FC236}">
                <a16:creationId xmlns:a16="http://schemas.microsoft.com/office/drawing/2014/main" id="{AC29FD15-432A-4025-944A-EE97036F532E}"/>
              </a:ext>
            </a:extLst>
          </p:cNvPr>
          <p:cNvGrpSpPr/>
          <p:nvPr/>
        </p:nvGrpSpPr>
        <p:grpSpPr>
          <a:xfrm>
            <a:off x="904240" y="1615455"/>
            <a:ext cx="3542433" cy="1347013"/>
            <a:chOff x="904240" y="1615455"/>
            <a:chExt cx="3542433" cy="1347013"/>
          </a:xfrm>
        </p:grpSpPr>
        <p:sp>
          <p:nvSpPr>
            <p:cNvPr id="623" name="Google Shape;623;p44"/>
            <p:cNvSpPr/>
            <p:nvPr/>
          </p:nvSpPr>
          <p:spPr>
            <a:xfrm>
              <a:off x="904240" y="1615455"/>
              <a:ext cx="3542433" cy="335266"/>
            </a:xfrm>
            <a:prstGeom prst="roundRect">
              <a:avLst>
                <a:gd name="adj" fmla="val 8333"/>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1100" b="1" i="0" u="none" strike="noStrike" cap="none" dirty="0">
                  <a:solidFill>
                    <a:schemeClr val="lt1"/>
                  </a:solidFill>
                  <a:latin typeface="Poppins"/>
                  <a:ea typeface="Poppins"/>
                  <a:cs typeface="Poppins"/>
                  <a:sym typeface="Poppins"/>
                </a:rPr>
                <a:t>Charts and Data Plots</a:t>
              </a:r>
              <a:endParaRPr sz="1100" b="1" i="0" u="none" strike="noStrike" cap="none" dirty="0">
                <a:solidFill>
                  <a:schemeClr val="lt1"/>
                </a:solidFill>
                <a:latin typeface="Poppins"/>
                <a:ea typeface="Poppins"/>
                <a:cs typeface="Poppins"/>
                <a:sym typeface="Poppins"/>
              </a:endParaRPr>
            </a:p>
          </p:txBody>
        </p:sp>
        <p:sp>
          <p:nvSpPr>
            <p:cNvPr id="625" name="Google Shape;625;p44"/>
            <p:cNvSpPr txBox="1"/>
            <p:nvPr/>
          </p:nvSpPr>
          <p:spPr>
            <a:xfrm>
              <a:off x="1011116" y="2031444"/>
              <a:ext cx="3279530" cy="931024"/>
            </a:xfrm>
            <a:prstGeom prst="rect">
              <a:avLst/>
            </a:prstGeom>
            <a:noFill/>
            <a:ln>
              <a:noFill/>
            </a:ln>
          </p:spPr>
          <p:txBody>
            <a:bodyPr spcFirstLastPara="1" wrap="square" lIns="0" tIns="0" rIns="0" bIns="0" anchor="t" anchorCtr="0">
              <a:spAutoFit/>
            </a:bodyPr>
            <a:lstStyle/>
            <a:p>
              <a:pPr marL="215900" marR="0" lvl="0" indent="-215900" algn="l" rtl="0">
                <a:lnSpc>
                  <a:spcPct val="110000"/>
                </a:lnSpc>
                <a:spcBef>
                  <a:spcPts val="0"/>
                </a:spcBef>
                <a:spcAft>
                  <a:spcPts val="0"/>
                </a:spcAft>
                <a:buClr>
                  <a:schemeClr val="dk1"/>
                </a:buClr>
                <a:buSzPts val="1100"/>
                <a:buFont typeface="Arial"/>
                <a:buChar char="•"/>
              </a:pPr>
              <a:r>
                <a:rPr lang="en-US" sz="1100" dirty="0">
                  <a:solidFill>
                    <a:schemeClr val="dk1"/>
                  </a:solidFill>
                  <a:latin typeface="Poppins"/>
                  <a:cs typeface="Poppins"/>
                </a:rPr>
                <a:t>The best way of presenting insights is the visual data representation which is done by plotting the analysis in charts and presenting the visual images of data trends.</a:t>
              </a:r>
              <a:endParaRPr sz="1100" dirty="0">
                <a:solidFill>
                  <a:schemeClr val="dk1"/>
                </a:solidFill>
                <a:latin typeface="Poppins"/>
                <a:cs typeface="Poppins"/>
              </a:endParaRPr>
            </a:p>
          </p:txBody>
        </p:sp>
      </p:grpSp>
      <p:grpSp>
        <p:nvGrpSpPr>
          <p:cNvPr id="3" name="Group 2">
            <a:extLst>
              <a:ext uri="{FF2B5EF4-FFF2-40B4-BE49-F238E27FC236}">
                <a16:creationId xmlns:a16="http://schemas.microsoft.com/office/drawing/2014/main" id="{63C90043-E295-4547-AE47-F8A86076BB95}"/>
              </a:ext>
            </a:extLst>
          </p:cNvPr>
          <p:cNvGrpSpPr/>
          <p:nvPr/>
        </p:nvGrpSpPr>
        <p:grpSpPr>
          <a:xfrm>
            <a:off x="4811627" y="1615455"/>
            <a:ext cx="3542433" cy="1738402"/>
            <a:chOff x="4811627" y="1615455"/>
            <a:chExt cx="3542433" cy="1738402"/>
          </a:xfrm>
        </p:grpSpPr>
        <p:sp>
          <p:nvSpPr>
            <p:cNvPr id="624" name="Google Shape;624;p44"/>
            <p:cNvSpPr/>
            <p:nvPr/>
          </p:nvSpPr>
          <p:spPr>
            <a:xfrm>
              <a:off x="4811627" y="1615455"/>
              <a:ext cx="3542433" cy="335266"/>
            </a:xfrm>
            <a:prstGeom prst="roundRect">
              <a:avLst>
                <a:gd name="adj" fmla="val 8333"/>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100" b="1" dirty="0">
                  <a:solidFill>
                    <a:schemeClr val="lt1"/>
                  </a:solidFill>
                  <a:latin typeface="Poppins"/>
                  <a:ea typeface="Poppins"/>
                  <a:cs typeface="Poppins"/>
                  <a:sym typeface="Poppins"/>
                </a:rPr>
                <a:t>Conclusion Report</a:t>
              </a:r>
              <a:endParaRPr sz="1100" b="1" i="0" u="none" strike="noStrike" cap="none" dirty="0">
                <a:solidFill>
                  <a:schemeClr val="lt1"/>
                </a:solidFill>
                <a:latin typeface="Poppins"/>
                <a:ea typeface="Poppins"/>
                <a:cs typeface="Poppins"/>
                <a:sym typeface="Poppins"/>
              </a:endParaRPr>
            </a:p>
          </p:txBody>
        </p:sp>
        <p:sp>
          <p:nvSpPr>
            <p:cNvPr id="626" name="Google Shape;626;p44"/>
            <p:cNvSpPr txBox="1"/>
            <p:nvPr/>
          </p:nvSpPr>
          <p:spPr>
            <a:xfrm>
              <a:off x="4943078" y="2031444"/>
              <a:ext cx="3279530" cy="1322413"/>
            </a:xfrm>
            <a:prstGeom prst="rect">
              <a:avLst/>
            </a:prstGeom>
            <a:noFill/>
            <a:ln>
              <a:noFill/>
            </a:ln>
          </p:spPr>
          <p:txBody>
            <a:bodyPr spcFirstLastPara="1" wrap="square" lIns="0" tIns="0" rIns="0" bIns="0" anchor="t" anchorCtr="0">
              <a:spAutoFit/>
            </a:bodyPr>
            <a:lstStyle/>
            <a:p>
              <a:pPr marL="171450" marR="0" lvl="0" indent="-171450" algn="l" rtl="0">
                <a:lnSpc>
                  <a:spcPct val="110000"/>
                </a:lnSpc>
                <a:spcBef>
                  <a:spcPts val="800"/>
                </a:spcBef>
                <a:spcAft>
                  <a:spcPts val="800"/>
                </a:spcAft>
                <a:buClr>
                  <a:schemeClr val="dk1"/>
                </a:buClr>
                <a:buSzPts val="1100"/>
                <a:buFont typeface="Arial" panose="020B0604020202020204" pitchFamily="34" charset="0"/>
                <a:buChar char="•"/>
              </a:pPr>
              <a:r>
                <a:rPr lang="en-GB" sz="1100" dirty="0">
                  <a:solidFill>
                    <a:schemeClr val="dk1"/>
                  </a:solidFill>
                  <a:latin typeface="Poppins"/>
                  <a:cs typeface="Poppins"/>
                  <a:sym typeface="Poppins"/>
                </a:rPr>
                <a:t> Prepare the report where you explain the analysis that you have generated form dataset in detail. The comments / remarks that you mention in the report need to backed up with some stats and figures you have generated during analysis</a:t>
              </a:r>
              <a:endParaRPr dirty="0"/>
            </a:p>
          </p:txBody>
        </p:sp>
      </p:grpSp>
      <p:sp>
        <p:nvSpPr>
          <p:cNvPr id="7" name="Google Shape;218;p35">
            <a:extLst>
              <a:ext uri="{FF2B5EF4-FFF2-40B4-BE49-F238E27FC236}">
                <a16:creationId xmlns:a16="http://schemas.microsoft.com/office/drawing/2014/main" id="{83372A0F-2177-410D-8274-B7DCED985E05}"/>
              </a:ext>
            </a:extLst>
          </p:cNvPr>
          <p:cNvSpPr txBox="1">
            <a:spLocks noGrp="1"/>
          </p:cNvSpPr>
          <p:nvPr>
            <p:ph type="sldNum" idx="12"/>
          </p:nvPr>
        </p:nvSpPr>
        <p:spPr>
          <a:xfrm>
            <a:off x="287171" y="4745416"/>
            <a:ext cx="120300" cy="107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700"/>
              <a:buFont typeface="Arial"/>
              <a:buNone/>
            </a:pPr>
            <a:fld id="{00000000-1234-1234-1234-123412341234}" type="slidenum">
              <a:rPr lang="en-GB" sz="700" b="0" i="0" u="none" strike="noStrike" cap="none">
                <a:solidFill>
                  <a:srgbClr val="FFFFFF"/>
                </a:solidFill>
                <a:latin typeface="Poppins"/>
                <a:ea typeface="Poppins"/>
                <a:cs typeface="Poppins"/>
                <a:sym typeface="Poppins"/>
              </a:rPr>
              <a:t>10</a:t>
            </a:fld>
            <a:endParaRPr sz="700" b="0" i="0" u="none" strike="noStrike" cap="none" dirty="0">
              <a:solidFill>
                <a:srgbClr val="FFFFFF"/>
              </a:solidFill>
              <a:latin typeface="Poppins"/>
              <a:ea typeface="Poppins"/>
              <a:cs typeface="Poppins"/>
              <a:sym typeface="Poppins"/>
            </a:endParaRPr>
          </a:p>
        </p:txBody>
      </p:sp>
    </p:spTree>
    <p:extLst>
      <p:ext uri="{BB962C8B-B14F-4D97-AF65-F5344CB8AC3E}">
        <p14:creationId xmlns:p14="http://schemas.microsoft.com/office/powerpoint/2010/main" val="70512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D98E-AB49-4C58-BA86-EA21FC6FDA09}"/>
              </a:ext>
            </a:extLst>
          </p:cNvPr>
          <p:cNvSpPr>
            <a:spLocks noGrp="1"/>
          </p:cNvSpPr>
          <p:nvPr>
            <p:ph type="title"/>
          </p:nvPr>
        </p:nvSpPr>
        <p:spPr/>
        <p:txBody>
          <a:bodyPr>
            <a:normAutofit/>
          </a:bodyPr>
          <a:lstStyle/>
          <a:p>
            <a:r>
              <a:rPr lang="en-GB" sz="2300" b="1" dirty="0">
                <a:latin typeface="Poppins"/>
                <a:cs typeface="Poppins"/>
              </a:rPr>
              <a:t>Steps to </a:t>
            </a:r>
            <a:r>
              <a:rPr lang="en-GB" sz="2300" b="1" dirty="0">
                <a:latin typeface="Poppins"/>
                <a:cs typeface="Poppins"/>
                <a:sym typeface="Poppins"/>
              </a:rPr>
              <a:t>write your analysis report?</a:t>
            </a:r>
            <a:endParaRPr lang="en-US" sz="2300" b="1" dirty="0">
              <a:latin typeface="Poppins"/>
              <a:cs typeface="Poppins"/>
              <a:sym typeface="Poppins"/>
            </a:endParaRPr>
          </a:p>
        </p:txBody>
      </p:sp>
      <p:grpSp>
        <p:nvGrpSpPr>
          <p:cNvPr id="3" name="Google Shape;228;p36">
            <a:extLst>
              <a:ext uri="{FF2B5EF4-FFF2-40B4-BE49-F238E27FC236}">
                <a16:creationId xmlns:a16="http://schemas.microsoft.com/office/drawing/2014/main" id="{816DB5C1-870B-4FD1-A2B3-5C4634802CDA}"/>
              </a:ext>
            </a:extLst>
          </p:cNvPr>
          <p:cNvGrpSpPr/>
          <p:nvPr/>
        </p:nvGrpSpPr>
        <p:grpSpPr>
          <a:xfrm>
            <a:off x="2100185" y="2410765"/>
            <a:ext cx="4943631" cy="997001"/>
            <a:chOff x="1691694" y="2540767"/>
            <a:chExt cx="8808614" cy="1776467"/>
          </a:xfrm>
        </p:grpSpPr>
        <p:sp>
          <p:nvSpPr>
            <p:cNvPr id="4" name="Google Shape;229;p36">
              <a:extLst>
                <a:ext uri="{FF2B5EF4-FFF2-40B4-BE49-F238E27FC236}">
                  <a16:creationId xmlns:a16="http://schemas.microsoft.com/office/drawing/2014/main" id="{3181EAE6-071A-419C-8D0F-5A73D9CC0AAD}"/>
                </a:ext>
              </a:extLst>
            </p:cNvPr>
            <p:cNvSpPr/>
            <p:nvPr/>
          </p:nvSpPr>
          <p:spPr>
            <a:xfrm>
              <a:off x="1691694" y="2540767"/>
              <a:ext cx="1666861" cy="1776467"/>
            </a:xfrm>
            <a:custGeom>
              <a:avLst/>
              <a:gdLst/>
              <a:ahLst/>
              <a:cxnLst/>
              <a:rect l="l" t="t" r="r" b="b"/>
              <a:pathLst>
                <a:path w="1348259" h="1436915" extrusionOk="0">
                  <a:moveTo>
                    <a:pt x="822901" y="0"/>
                  </a:moveTo>
                  <a:cubicBezTo>
                    <a:pt x="822901" y="277054"/>
                    <a:pt x="1019423" y="508207"/>
                    <a:pt x="1280672" y="561666"/>
                  </a:cubicBezTo>
                  <a:lnTo>
                    <a:pt x="1348259" y="568480"/>
                  </a:lnTo>
                  <a:lnTo>
                    <a:pt x="1307175" y="570554"/>
                  </a:lnTo>
                  <a:cubicBezTo>
                    <a:pt x="868040" y="615151"/>
                    <a:pt x="525358" y="986014"/>
                    <a:pt x="525358" y="1436915"/>
                  </a:cubicBezTo>
                  <a:cubicBezTo>
                    <a:pt x="525358" y="1159861"/>
                    <a:pt x="328837" y="928708"/>
                    <a:pt x="67587" y="875249"/>
                  </a:cubicBezTo>
                  <a:lnTo>
                    <a:pt x="0" y="868436"/>
                  </a:lnTo>
                  <a:lnTo>
                    <a:pt x="41084" y="866361"/>
                  </a:lnTo>
                  <a:cubicBezTo>
                    <a:pt x="480219" y="821764"/>
                    <a:pt x="822901" y="450901"/>
                    <a:pt x="822901" y="0"/>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 name="Google Shape;230;p36">
              <a:extLst>
                <a:ext uri="{FF2B5EF4-FFF2-40B4-BE49-F238E27FC236}">
                  <a16:creationId xmlns:a16="http://schemas.microsoft.com/office/drawing/2014/main" id="{2ACA4C2D-CB94-46E7-BCE5-130B20B31086}"/>
                </a:ext>
              </a:extLst>
            </p:cNvPr>
            <p:cNvSpPr/>
            <p:nvPr/>
          </p:nvSpPr>
          <p:spPr>
            <a:xfrm>
              <a:off x="3477132" y="2540767"/>
              <a:ext cx="1666861" cy="1776467"/>
            </a:xfrm>
            <a:custGeom>
              <a:avLst/>
              <a:gdLst/>
              <a:ahLst/>
              <a:cxnLst/>
              <a:rect l="l" t="t" r="r" b="b"/>
              <a:pathLst>
                <a:path w="1348259" h="1436915" extrusionOk="0">
                  <a:moveTo>
                    <a:pt x="525358" y="0"/>
                  </a:moveTo>
                  <a:cubicBezTo>
                    <a:pt x="525358" y="450901"/>
                    <a:pt x="868040" y="821764"/>
                    <a:pt x="1307175" y="866361"/>
                  </a:cubicBezTo>
                  <a:lnTo>
                    <a:pt x="1348259" y="868436"/>
                  </a:lnTo>
                  <a:lnTo>
                    <a:pt x="1280672" y="875249"/>
                  </a:lnTo>
                  <a:cubicBezTo>
                    <a:pt x="1019423" y="928708"/>
                    <a:pt x="822901" y="1159861"/>
                    <a:pt x="822901" y="1436915"/>
                  </a:cubicBezTo>
                  <a:cubicBezTo>
                    <a:pt x="822901" y="986014"/>
                    <a:pt x="480219" y="615151"/>
                    <a:pt x="41084" y="570554"/>
                  </a:cubicBezTo>
                  <a:lnTo>
                    <a:pt x="0" y="568480"/>
                  </a:lnTo>
                  <a:lnTo>
                    <a:pt x="67587" y="561666"/>
                  </a:lnTo>
                  <a:cubicBezTo>
                    <a:pt x="328837" y="508207"/>
                    <a:pt x="525358" y="277054"/>
                    <a:pt x="525358" y="0"/>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 name="Google Shape;231;p36">
              <a:extLst>
                <a:ext uri="{FF2B5EF4-FFF2-40B4-BE49-F238E27FC236}">
                  <a16:creationId xmlns:a16="http://schemas.microsoft.com/office/drawing/2014/main" id="{9A153A9F-E78A-47C4-A714-4CBC60F11E68}"/>
                </a:ext>
              </a:extLst>
            </p:cNvPr>
            <p:cNvSpPr/>
            <p:nvPr/>
          </p:nvSpPr>
          <p:spPr>
            <a:xfrm>
              <a:off x="5262571" y="2540767"/>
              <a:ext cx="1666861" cy="1776467"/>
            </a:xfrm>
            <a:custGeom>
              <a:avLst/>
              <a:gdLst/>
              <a:ahLst/>
              <a:cxnLst/>
              <a:rect l="l" t="t" r="r" b="b"/>
              <a:pathLst>
                <a:path w="1348259" h="1436915" extrusionOk="0">
                  <a:moveTo>
                    <a:pt x="822901" y="0"/>
                  </a:moveTo>
                  <a:cubicBezTo>
                    <a:pt x="822901" y="277054"/>
                    <a:pt x="1019423" y="508207"/>
                    <a:pt x="1280672" y="561666"/>
                  </a:cubicBezTo>
                  <a:lnTo>
                    <a:pt x="1348259" y="568480"/>
                  </a:lnTo>
                  <a:lnTo>
                    <a:pt x="1307175" y="570554"/>
                  </a:lnTo>
                  <a:cubicBezTo>
                    <a:pt x="868040" y="615151"/>
                    <a:pt x="525358" y="986014"/>
                    <a:pt x="525358" y="1436915"/>
                  </a:cubicBezTo>
                  <a:cubicBezTo>
                    <a:pt x="525358" y="1159861"/>
                    <a:pt x="328837" y="928708"/>
                    <a:pt x="67587" y="875249"/>
                  </a:cubicBezTo>
                  <a:lnTo>
                    <a:pt x="0" y="868436"/>
                  </a:lnTo>
                  <a:lnTo>
                    <a:pt x="41084" y="866361"/>
                  </a:lnTo>
                  <a:cubicBezTo>
                    <a:pt x="480219" y="821764"/>
                    <a:pt x="822901" y="450901"/>
                    <a:pt x="822901" y="0"/>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 name="Google Shape;232;p36">
              <a:extLst>
                <a:ext uri="{FF2B5EF4-FFF2-40B4-BE49-F238E27FC236}">
                  <a16:creationId xmlns:a16="http://schemas.microsoft.com/office/drawing/2014/main" id="{0A0A06C2-63F4-4376-8F88-B268DC304D79}"/>
                </a:ext>
              </a:extLst>
            </p:cNvPr>
            <p:cNvSpPr/>
            <p:nvPr/>
          </p:nvSpPr>
          <p:spPr>
            <a:xfrm>
              <a:off x="7048009" y="2540767"/>
              <a:ext cx="1666861" cy="1776467"/>
            </a:xfrm>
            <a:custGeom>
              <a:avLst/>
              <a:gdLst/>
              <a:ahLst/>
              <a:cxnLst/>
              <a:rect l="l" t="t" r="r" b="b"/>
              <a:pathLst>
                <a:path w="1348259" h="1436915" extrusionOk="0">
                  <a:moveTo>
                    <a:pt x="525358" y="0"/>
                  </a:moveTo>
                  <a:cubicBezTo>
                    <a:pt x="525358" y="450901"/>
                    <a:pt x="868040" y="821764"/>
                    <a:pt x="1307175" y="866361"/>
                  </a:cubicBezTo>
                  <a:lnTo>
                    <a:pt x="1348259" y="868436"/>
                  </a:lnTo>
                  <a:lnTo>
                    <a:pt x="1280672" y="875249"/>
                  </a:lnTo>
                  <a:cubicBezTo>
                    <a:pt x="1019423" y="928708"/>
                    <a:pt x="822901" y="1159861"/>
                    <a:pt x="822901" y="1436915"/>
                  </a:cubicBezTo>
                  <a:cubicBezTo>
                    <a:pt x="822901" y="986014"/>
                    <a:pt x="480219" y="615151"/>
                    <a:pt x="41084" y="570554"/>
                  </a:cubicBezTo>
                  <a:lnTo>
                    <a:pt x="0" y="568480"/>
                  </a:lnTo>
                  <a:lnTo>
                    <a:pt x="67587" y="561666"/>
                  </a:lnTo>
                  <a:cubicBezTo>
                    <a:pt x="328837" y="508207"/>
                    <a:pt x="525358" y="277054"/>
                    <a:pt x="525358" y="0"/>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 name="Google Shape;233;p36">
              <a:extLst>
                <a:ext uri="{FF2B5EF4-FFF2-40B4-BE49-F238E27FC236}">
                  <a16:creationId xmlns:a16="http://schemas.microsoft.com/office/drawing/2014/main" id="{F58EEF6D-96AB-48E5-864A-1E5095C2FBF9}"/>
                </a:ext>
              </a:extLst>
            </p:cNvPr>
            <p:cNvSpPr/>
            <p:nvPr/>
          </p:nvSpPr>
          <p:spPr>
            <a:xfrm>
              <a:off x="8833447" y="2540767"/>
              <a:ext cx="1666861" cy="1776467"/>
            </a:xfrm>
            <a:custGeom>
              <a:avLst/>
              <a:gdLst/>
              <a:ahLst/>
              <a:cxnLst/>
              <a:rect l="l" t="t" r="r" b="b"/>
              <a:pathLst>
                <a:path w="1348259" h="1436915" extrusionOk="0">
                  <a:moveTo>
                    <a:pt x="822901" y="0"/>
                  </a:moveTo>
                  <a:cubicBezTo>
                    <a:pt x="822901" y="277054"/>
                    <a:pt x="1019423" y="508207"/>
                    <a:pt x="1280672" y="561666"/>
                  </a:cubicBezTo>
                  <a:lnTo>
                    <a:pt x="1348259" y="568480"/>
                  </a:lnTo>
                  <a:lnTo>
                    <a:pt x="1307175" y="570554"/>
                  </a:lnTo>
                  <a:cubicBezTo>
                    <a:pt x="868040" y="615151"/>
                    <a:pt x="525358" y="986014"/>
                    <a:pt x="525358" y="1436915"/>
                  </a:cubicBezTo>
                  <a:cubicBezTo>
                    <a:pt x="525358" y="1159861"/>
                    <a:pt x="328837" y="928708"/>
                    <a:pt x="67587" y="875249"/>
                  </a:cubicBezTo>
                  <a:lnTo>
                    <a:pt x="0" y="868436"/>
                  </a:lnTo>
                  <a:lnTo>
                    <a:pt x="41084" y="866361"/>
                  </a:lnTo>
                  <a:cubicBezTo>
                    <a:pt x="480219" y="821764"/>
                    <a:pt x="822901" y="450901"/>
                    <a:pt x="822901" y="0"/>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9" name="Group 8">
            <a:extLst>
              <a:ext uri="{FF2B5EF4-FFF2-40B4-BE49-F238E27FC236}">
                <a16:creationId xmlns:a16="http://schemas.microsoft.com/office/drawing/2014/main" id="{04BC3AA1-CF8A-41E9-8448-1B232C27366F}"/>
              </a:ext>
            </a:extLst>
          </p:cNvPr>
          <p:cNvGrpSpPr/>
          <p:nvPr/>
        </p:nvGrpSpPr>
        <p:grpSpPr>
          <a:xfrm>
            <a:off x="487681" y="3009972"/>
            <a:ext cx="1977024" cy="1434559"/>
            <a:chOff x="487681" y="3009972"/>
            <a:chExt cx="1977024" cy="1434559"/>
          </a:xfrm>
        </p:grpSpPr>
        <p:sp>
          <p:nvSpPr>
            <p:cNvPr id="10" name="Google Shape;234;p36">
              <a:extLst>
                <a:ext uri="{FF2B5EF4-FFF2-40B4-BE49-F238E27FC236}">
                  <a16:creationId xmlns:a16="http://schemas.microsoft.com/office/drawing/2014/main" id="{3C34C58C-72F3-45EA-98B2-1DEE49A51FAB}"/>
                </a:ext>
              </a:extLst>
            </p:cNvPr>
            <p:cNvSpPr/>
            <p:nvPr/>
          </p:nvSpPr>
          <p:spPr>
            <a:xfrm>
              <a:off x="1669118" y="3009972"/>
              <a:ext cx="795586" cy="79558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240;p36">
              <a:extLst>
                <a:ext uri="{FF2B5EF4-FFF2-40B4-BE49-F238E27FC236}">
                  <a16:creationId xmlns:a16="http://schemas.microsoft.com/office/drawing/2014/main" id="{9435E4FD-7AE6-4817-96B0-C4BCF305F6D0}"/>
                </a:ext>
              </a:extLst>
            </p:cNvPr>
            <p:cNvSpPr txBox="1"/>
            <p:nvPr/>
          </p:nvSpPr>
          <p:spPr>
            <a:xfrm>
              <a:off x="487681" y="3970555"/>
              <a:ext cx="1977024" cy="473976"/>
            </a:xfrm>
            <a:prstGeom prst="rect">
              <a:avLst/>
            </a:prstGeom>
            <a:noFill/>
            <a:ln>
              <a:noFill/>
            </a:ln>
          </p:spPr>
          <p:txBody>
            <a:bodyPr spcFirstLastPara="1" wrap="square" lIns="0" tIns="0" rIns="0" bIns="0" anchor="t" anchorCtr="0">
              <a:spAutoFit/>
            </a:bodyPr>
            <a:lstStyle/>
            <a:p>
              <a:pPr algn="r">
                <a:lnSpc>
                  <a:spcPct val="110000"/>
                </a:lnSpc>
                <a:buSzPts val="1000"/>
              </a:pPr>
              <a:r>
                <a:rPr lang="en-US" dirty="0"/>
                <a:t>Introduction to</a:t>
              </a:r>
            </a:p>
            <a:p>
              <a:pPr algn="r">
                <a:lnSpc>
                  <a:spcPct val="110000"/>
                </a:lnSpc>
                <a:buSzPts val="1000"/>
              </a:pPr>
              <a:r>
                <a:rPr lang="en-US" dirty="0"/>
                <a:t> Problem statement</a:t>
              </a:r>
            </a:p>
          </p:txBody>
        </p:sp>
        <p:pic>
          <p:nvPicPr>
            <p:cNvPr id="12" name="Google Shape;246;p36">
              <a:extLst>
                <a:ext uri="{FF2B5EF4-FFF2-40B4-BE49-F238E27FC236}">
                  <a16:creationId xmlns:a16="http://schemas.microsoft.com/office/drawing/2014/main" id="{E701050D-01BC-4D40-B4CE-CEDFA5EDF30D}"/>
                </a:ext>
              </a:extLst>
            </p:cNvPr>
            <p:cNvPicPr preferRelativeResize="0"/>
            <p:nvPr/>
          </p:nvPicPr>
          <p:blipFill rotWithShape="1">
            <a:blip r:embed="rId3">
              <a:alphaModFix/>
            </a:blip>
            <a:srcRect/>
            <a:stretch/>
          </p:blipFill>
          <p:spPr>
            <a:xfrm>
              <a:off x="1870028" y="3210882"/>
              <a:ext cx="393766" cy="393766"/>
            </a:xfrm>
            <a:prstGeom prst="rect">
              <a:avLst/>
            </a:prstGeom>
            <a:noFill/>
            <a:ln>
              <a:noFill/>
            </a:ln>
          </p:spPr>
        </p:pic>
      </p:grpSp>
      <p:grpSp>
        <p:nvGrpSpPr>
          <p:cNvPr id="13" name="Group 12">
            <a:extLst>
              <a:ext uri="{FF2B5EF4-FFF2-40B4-BE49-F238E27FC236}">
                <a16:creationId xmlns:a16="http://schemas.microsoft.com/office/drawing/2014/main" id="{AAFD9377-F69D-4121-9072-95481913E909}"/>
              </a:ext>
            </a:extLst>
          </p:cNvPr>
          <p:cNvGrpSpPr/>
          <p:nvPr/>
        </p:nvGrpSpPr>
        <p:grpSpPr>
          <a:xfrm>
            <a:off x="2225282" y="1380298"/>
            <a:ext cx="1753877" cy="1428260"/>
            <a:chOff x="2225282" y="1380298"/>
            <a:chExt cx="1753877" cy="1428260"/>
          </a:xfrm>
        </p:grpSpPr>
        <p:sp>
          <p:nvSpPr>
            <p:cNvPr id="14" name="Google Shape;236;p36">
              <a:extLst>
                <a:ext uri="{FF2B5EF4-FFF2-40B4-BE49-F238E27FC236}">
                  <a16:creationId xmlns:a16="http://schemas.microsoft.com/office/drawing/2014/main" id="{26899193-1137-45AC-831A-B33491D946A9}"/>
                </a:ext>
              </a:extLst>
            </p:cNvPr>
            <p:cNvSpPr/>
            <p:nvPr/>
          </p:nvSpPr>
          <p:spPr>
            <a:xfrm>
              <a:off x="2671154" y="2012972"/>
              <a:ext cx="795586" cy="79558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 name="Google Shape;243;p36">
              <a:extLst>
                <a:ext uri="{FF2B5EF4-FFF2-40B4-BE49-F238E27FC236}">
                  <a16:creationId xmlns:a16="http://schemas.microsoft.com/office/drawing/2014/main" id="{A0FAF8C2-E792-4BB4-AE1B-AA6576DBB89D}"/>
                </a:ext>
              </a:extLst>
            </p:cNvPr>
            <p:cNvSpPr txBox="1"/>
            <p:nvPr/>
          </p:nvSpPr>
          <p:spPr>
            <a:xfrm>
              <a:off x="2225282" y="1380298"/>
              <a:ext cx="1753877" cy="236988"/>
            </a:xfrm>
            <a:prstGeom prst="rect">
              <a:avLst/>
            </a:prstGeom>
            <a:noFill/>
            <a:ln>
              <a:noFill/>
            </a:ln>
          </p:spPr>
          <p:txBody>
            <a:bodyPr spcFirstLastPara="1" wrap="square" lIns="0" tIns="0" rIns="0" bIns="0" anchor="t" anchorCtr="0">
              <a:spAutoFit/>
            </a:bodyPr>
            <a:lstStyle/>
            <a:p>
              <a:pPr algn="ctr">
                <a:lnSpc>
                  <a:spcPct val="110000"/>
                </a:lnSpc>
                <a:buSzPts val="1000"/>
              </a:pPr>
              <a:r>
                <a:rPr lang="en-GB" dirty="0"/>
                <a:t>Data Description </a:t>
              </a:r>
            </a:p>
          </p:txBody>
        </p:sp>
        <p:pic>
          <p:nvPicPr>
            <p:cNvPr id="16" name="Google Shape;247;p36">
              <a:extLst>
                <a:ext uri="{FF2B5EF4-FFF2-40B4-BE49-F238E27FC236}">
                  <a16:creationId xmlns:a16="http://schemas.microsoft.com/office/drawing/2014/main" id="{317D0186-B465-49F5-B6F4-5D99354C3597}"/>
                </a:ext>
              </a:extLst>
            </p:cNvPr>
            <p:cNvPicPr preferRelativeResize="0"/>
            <p:nvPr/>
          </p:nvPicPr>
          <p:blipFill rotWithShape="1">
            <a:blip r:embed="rId4">
              <a:alphaModFix/>
            </a:blip>
            <a:srcRect/>
            <a:stretch/>
          </p:blipFill>
          <p:spPr>
            <a:xfrm>
              <a:off x="2872064" y="2213882"/>
              <a:ext cx="393766" cy="393766"/>
            </a:xfrm>
            <a:prstGeom prst="rect">
              <a:avLst/>
            </a:prstGeom>
            <a:noFill/>
            <a:ln>
              <a:noFill/>
            </a:ln>
          </p:spPr>
        </p:pic>
      </p:grpSp>
      <p:grpSp>
        <p:nvGrpSpPr>
          <p:cNvPr id="17" name="Group 16">
            <a:extLst>
              <a:ext uri="{FF2B5EF4-FFF2-40B4-BE49-F238E27FC236}">
                <a16:creationId xmlns:a16="http://schemas.microsoft.com/office/drawing/2014/main" id="{D0F18646-06E1-48E7-A8C1-7394F77C8B4C}"/>
              </a:ext>
            </a:extLst>
          </p:cNvPr>
          <p:cNvGrpSpPr/>
          <p:nvPr/>
        </p:nvGrpSpPr>
        <p:grpSpPr>
          <a:xfrm>
            <a:off x="3165745" y="3009972"/>
            <a:ext cx="1812656" cy="1434559"/>
            <a:chOff x="3165745" y="3009972"/>
            <a:chExt cx="1812656" cy="1434559"/>
          </a:xfrm>
        </p:grpSpPr>
        <p:sp>
          <p:nvSpPr>
            <p:cNvPr id="18" name="Google Shape;235;p36">
              <a:extLst>
                <a:ext uri="{FF2B5EF4-FFF2-40B4-BE49-F238E27FC236}">
                  <a16:creationId xmlns:a16="http://schemas.microsoft.com/office/drawing/2014/main" id="{36E23531-F85E-41C9-982B-5C938E12074E}"/>
                </a:ext>
              </a:extLst>
            </p:cNvPr>
            <p:cNvSpPr/>
            <p:nvPr/>
          </p:nvSpPr>
          <p:spPr>
            <a:xfrm>
              <a:off x="3673190" y="3009972"/>
              <a:ext cx="795586" cy="79558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241;p36">
              <a:extLst>
                <a:ext uri="{FF2B5EF4-FFF2-40B4-BE49-F238E27FC236}">
                  <a16:creationId xmlns:a16="http://schemas.microsoft.com/office/drawing/2014/main" id="{A70FD3E9-D411-47C8-9122-433B6D1CAB31}"/>
                </a:ext>
              </a:extLst>
            </p:cNvPr>
            <p:cNvSpPr txBox="1"/>
            <p:nvPr/>
          </p:nvSpPr>
          <p:spPr>
            <a:xfrm>
              <a:off x="3165745" y="3970555"/>
              <a:ext cx="1812656" cy="473976"/>
            </a:xfrm>
            <a:prstGeom prst="rect">
              <a:avLst/>
            </a:prstGeom>
            <a:noFill/>
            <a:ln>
              <a:noFill/>
            </a:ln>
          </p:spPr>
          <p:txBody>
            <a:bodyPr spcFirstLastPara="1" wrap="square" lIns="0" tIns="0" rIns="0" bIns="0" anchor="t" anchorCtr="0">
              <a:spAutoFit/>
            </a:bodyPr>
            <a:lstStyle/>
            <a:p>
              <a:pPr algn="ctr">
                <a:lnSpc>
                  <a:spcPct val="110000"/>
                </a:lnSpc>
                <a:buSzPts val="1000"/>
              </a:pPr>
              <a:r>
                <a:rPr lang="en-US" dirty="0"/>
                <a:t>Methodology used for Data Analysis</a:t>
              </a:r>
            </a:p>
          </p:txBody>
        </p:sp>
        <p:pic>
          <p:nvPicPr>
            <p:cNvPr id="20" name="Google Shape;248;p36">
              <a:extLst>
                <a:ext uri="{FF2B5EF4-FFF2-40B4-BE49-F238E27FC236}">
                  <a16:creationId xmlns:a16="http://schemas.microsoft.com/office/drawing/2014/main" id="{3B217194-3B8E-4AB7-A2AD-8D4DBAAD6C84}"/>
                </a:ext>
              </a:extLst>
            </p:cNvPr>
            <p:cNvPicPr preferRelativeResize="0"/>
            <p:nvPr/>
          </p:nvPicPr>
          <p:blipFill rotWithShape="1">
            <a:blip r:embed="rId5">
              <a:alphaModFix/>
            </a:blip>
            <a:srcRect/>
            <a:stretch/>
          </p:blipFill>
          <p:spPr>
            <a:xfrm>
              <a:off x="3874100" y="3210882"/>
              <a:ext cx="393766" cy="393766"/>
            </a:xfrm>
            <a:prstGeom prst="rect">
              <a:avLst/>
            </a:prstGeom>
            <a:noFill/>
            <a:ln>
              <a:noFill/>
            </a:ln>
          </p:spPr>
        </p:pic>
      </p:grpSp>
      <p:grpSp>
        <p:nvGrpSpPr>
          <p:cNvPr id="21" name="Group 20">
            <a:extLst>
              <a:ext uri="{FF2B5EF4-FFF2-40B4-BE49-F238E27FC236}">
                <a16:creationId xmlns:a16="http://schemas.microsoft.com/office/drawing/2014/main" id="{05D1A71B-097C-49C2-84B3-ED158077A8F4}"/>
              </a:ext>
            </a:extLst>
          </p:cNvPr>
          <p:cNvGrpSpPr/>
          <p:nvPr/>
        </p:nvGrpSpPr>
        <p:grpSpPr>
          <a:xfrm>
            <a:off x="4229354" y="1380298"/>
            <a:ext cx="1753877" cy="1428260"/>
            <a:chOff x="4229354" y="1380298"/>
            <a:chExt cx="1753877" cy="1428260"/>
          </a:xfrm>
        </p:grpSpPr>
        <p:sp>
          <p:nvSpPr>
            <p:cNvPr id="22" name="Google Shape;237;p36">
              <a:extLst>
                <a:ext uri="{FF2B5EF4-FFF2-40B4-BE49-F238E27FC236}">
                  <a16:creationId xmlns:a16="http://schemas.microsoft.com/office/drawing/2014/main" id="{8447554F-7CAF-4B25-B2DC-3B4DEA62E979}"/>
                </a:ext>
              </a:extLst>
            </p:cNvPr>
            <p:cNvSpPr/>
            <p:nvPr/>
          </p:nvSpPr>
          <p:spPr>
            <a:xfrm>
              <a:off x="4675225" y="2012972"/>
              <a:ext cx="795586" cy="79558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44;p36">
              <a:extLst>
                <a:ext uri="{FF2B5EF4-FFF2-40B4-BE49-F238E27FC236}">
                  <a16:creationId xmlns:a16="http://schemas.microsoft.com/office/drawing/2014/main" id="{1943FB49-2BE7-4D7E-8C11-BBF344709D55}"/>
                </a:ext>
              </a:extLst>
            </p:cNvPr>
            <p:cNvSpPr txBox="1"/>
            <p:nvPr/>
          </p:nvSpPr>
          <p:spPr>
            <a:xfrm>
              <a:off x="4229354" y="1380298"/>
              <a:ext cx="1753877" cy="473976"/>
            </a:xfrm>
            <a:prstGeom prst="rect">
              <a:avLst/>
            </a:prstGeom>
            <a:noFill/>
            <a:ln>
              <a:noFill/>
            </a:ln>
          </p:spPr>
          <p:txBody>
            <a:bodyPr spcFirstLastPara="1" wrap="square" lIns="0" tIns="0" rIns="0" bIns="0" anchor="t" anchorCtr="0">
              <a:spAutoFit/>
            </a:bodyPr>
            <a:lstStyle/>
            <a:p>
              <a:pPr lvl="0" algn="ctr">
                <a:lnSpc>
                  <a:spcPct val="110000"/>
                </a:lnSpc>
                <a:buSzPts val="1000"/>
              </a:pPr>
              <a:r>
                <a:rPr lang="en-US" dirty="0"/>
                <a:t>Data Graphs and visuals</a:t>
              </a:r>
            </a:p>
          </p:txBody>
        </p:sp>
        <p:pic>
          <p:nvPicPr>
            <p:cNvPr id="24" name="Google Shape;249;p36">
              <a:extLst>
                <a:ext uri="{FF2B5EF4-FFF2-40B4-BE49-F238E27FC236}">
                  <a16:creationId xmlns:a16="http://schemas.microsoft.com/office/drawing/2014/main" id="{16FE525F-CED4-4C4C-9F87-D0D5BE918B60}"/>
                </a:ext>
              </a:extLst>
            </p:cNvPr>
            <p:cNvPicPr preferRelativeResize="0"/>
            <p:nvPr/>
          </p:nvPicPr>
          <p:blipFill rotWithShape="1">
            <a:blip r:embed="rId6">
              <a:alphaModFix/>
            </a:blip>
            <a:srcRect/>
            <a:stretch/>
          </p:blipFill>
          <p:spPr>
            <a:xfrm>
              <a:off x="4876135" y="2213882"/>
              <a:ext cx="393766" cy="393766"/>
            </a:xfrm>
            <a:prstGeom prst="rect">
              <a:avLst/>
            </a:prstGeom>
            <a:noFill/>
            <a:ln>
              <a:noFill/>
            </a:ln>
          </p:spPr>
        </p:pic>
      </p:grpSp>
      <p:grpSp>
        <p:nvGrpSpPr>
          <p:cNvPr id="25" name="Group 24">
            <a:extLst>
              <a:ext uri="{FF2B5EF4-FFF2-40B4-BE49-F238E27FC236}">
                <a16:creationId xmlns:a16="http://schemas.microsoft.com/office/drawing/2014/main" id="{FDF2208E-7932-4257-9C4D-C6C99FF33F29}"/>
              </a:ext>
            </a:extLst>
          </p:cNvPr>
          <p:cNvGrpSpPr/>
          <p:nvPr/>
        </p:nvGrpSpPr>
        <p:grpSpPr>
          <a:xfrm>
            <a:off x="6576072" y="1718852"/>
            <a:ext cx="1753877" cy="1089706"/>
            <a:chOff x="6576072" y="1718852"/>
            <a:chExt cx="1753877" cy="1089706"/>
          </a:xfrm>
        </p:grpSpPr>
        <p:sp>
          <p:nvSpPr>
            <p:cNvPr id="26" name="Google Shape;239;p36">
              <a:extLst>
                <a:ext uri="{FF2B5EF4-FFF2-40B4-BE49-F238E27FC236}">
                  <a16:creationId xmlns:a16="http://schemas.microsoft.com/office/drawing/2014/main" id="{B8F6FBAF-3BE8-4A8A-B406-7EE5892ABAC6}"/>
                </a:ext>
              </a:extLst>
            </p:cNvPr>
            <p:cNvSpPr/>
            <p:nvPr/>
          </p:nvSpPr>
          <p:spPr>
            <a:xfrm>
              <a:off x="6679297" y="2012972"/>
              <a:ext cx="795586" cy="79558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 name="Google Shape;245;p36">
              <a:extLst>
                <a:ext uri="{FF2B5EF4-FFF2-40B4-BE49-F238E27FC236}">
                  <a16:creationId xmlns:a16="http://schemas.microsoft.com/office/drawing/2014/main" id="{68B71C27-CB9D-452D-8774-31AEE306FEE4}"/>
                </a:ext>
              </a:extLst>
            </p:cNvPr>
            <p:cNvSpPr txBox="1"/>
            <p:nvPr/>
          </p:nvSpPr>
          <p:spPr>
            <a:xfrm>
              <a:off x="6576072" y="1718852"/>
              <a:ext cx="1753877" cy="236988"/>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1000"/>
                <a:buFont typeface="Arial"/>
                <a:buNone/>
              </a:pPr>
              <a:r>
                <a:rPr lang="en-US" dirty="0"/>
                <a:t>Conclusions </a:t>
              </a:r>
              <a:endParaRPr dirty="0"/>
            </a:p>
          </p:txBody>
        </p:sp>
        <p:pic>
          <p:nvPicPr>
            <p:cNvPr id="28" name="Google Shape;250;p36">
              <a:extLst>
                <a:ext uri="{FF2B5EF4-FFF2-40B4-BE49-F238E27FC236}">
                  <a16:creationId xmlns:a16="http://schemas.microsoft.com/office/drawing/2014/main" id="{FA85573C-69AE-45D3-9BFF-5960BC60A828}"/>
                </a:ext>
              </a:extLst>
            </p:cNvPr>
            <p:cNvPicPr preferRelativeResize="0"/>
            <p:nvPr/>
          </p:nvPicPr>
          <p:blipFill rotWithShape="1">
            <a:blip r:embed="rId7">
              <a:alphaModFix/>
            </a:blip>
            <a:srcRect/>
            <a:stretch/>
          </p:blipFill>
          <p:spPr>
            <a:xfrm>
              <a:off x="6880207" y="2213882"/>
              <a:ext cx="393766" cy="393766"/>
            </a:xfrm>
            <a:prstGeom prst="rect">
              <a:avLst/>
            </a:prstGeom>
            <a:noFill/>
            <a:ln>
              <a:noFill/>
            </a:ln>
          </p:spPr>
        </p:pic>
      </p:grpSp>
      <p:grpSp>
        <p:nvGrpSpPr>
          <p:cNvPr id="30" name="Group 29">
            <a:extLst>
              <a:ext uri="{FF2B5EF4-FFF2-40B4-BE49-F238E27FC236}">
                <a16:creationId xmlns:a16="http://schemas.microsoft.com/office/drawing/2014/main" id="{62397621-AA36-4131-B3D3-0E30D4A3E714}"/>
              </a:ext>
            </a:extLst>
          </p:cNvPr>
          <p:cNvGrpSpPr/>
          <p:nvPr/>
        </p:nvGrpSpPr>
        <p:grpSpPr>
          <a:xfrm>
            <a:off x="5677261" y="3009972"/>
            <a:ext cx="1969707" cy="1434559"/>
            <a:chOff x="5677261" y="3009972"/>
            <a:chExt cx="1969707" cy="1434559"/>
          </a:xfrm>
        </p:grpSpPr>
        <p:sp>
          <p:nvSpPr>
            <p:cNvPr id="31" name="Google Shape;238;p36">
              <a:extLst>
                <a:ext uri="{FF2B5EF4-FFF2-40B4-BE49-F238E27FC236}">
                  <a16:creationId xmlns:a16="http://schemas.microsoft.com/office/drawing/2014/main" id="{3C377485-4BEA-4647-B871-1F8BD099D21D}"/>
                </a:ext>
              </a:extLst>
            </p:cNvPr>
            <p:cNvSpPr/>
            <p:nvPr/>
          </p:nvSpPr>
          <p:spPr>
            <a:xfrm>
              <a:off x="5677261" y="3009972"/>
              <a:ext cx="795586" cy="79558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242;p36">
              <a:extLst>
                <a:ext uri="{FF2B5EF4-FFF2-40B4-BE49-F238E27FC236}">
                  <a16:creationId xmlns:a16="http://schemas.microsoft.com/office/drawing/2014/main" id="{5E851946-A34F-490C-9C24-E0C88F671088}"/>
                </a:ext>
              </a:extLst>
            </p:cNvPr>
            <p:cNvSpPr txBox="1"/>
            <p:nvPr/>
          </p:nvSpPr>
          <p:spPr>
            <a:xfrm>
              <a:off x="5711625" y="3970555"/>
              <a:ext cx="1935343" cy="473976"/>
            </a:xfrm>
            <a:prstGeom prst="rect">
              <a:avLst/>
            </a:prstGeom>
            <a:noFill/>
            <a:ln>
              <a:noFill/>
            </a:ln>
          </p:spPr>
          <p:txBody>
            <a:bodyPr spcFirstLastPara="1" wrap="square" lIns="0" tIns="0" rIns="0" bIns="0" anchor="t" anchorCtr="0">
              <a:spAutoFit/>
            </a:bodyPr>
            <a:lstStyle/>
            <a:p>
              <a:pPr>
                <a:lnSpc>
                  <a:spcPct val="110000"/>
                </a:lnSpc>
                <a:buSzPts val="1000"/>
              </a:pPr>
              <a:r>
                <a:rPr lang="en-US" dirty="0">
                  <a:sym typeface="Poppins"/>
                </a:rPr>
                <a:t>Findings and Insights generated </a:t>
              </a:r>
              <a:endParaRPr lang="en-US" dirty="0"/>
            </a:p>
          </p:txBody>
        </p:sp>
        <p:pic>
          <p:nvPicPr>
            <p:cNvPr id="33" name="Google Shape;247;p36" descr="Document">
              <a:extLst>
                <a:ext uri="{FF2B5EF4-FFF2-40B4-BE49-F238E27FC236}">
                  <a16:creationId xmlns:a16="http://schemas.microsoft.com/office/drawing/2014/main" id="{28376EB0-A815-4569-A38F-4A18D35570E3}"/>
                </a:ext>
              </a:extLst>
            </p:cNvPr>
            <p:cNvPicPr preferRelativeResize="0"/>
            <p:nvPr/>
          </p:nvPicPr>
          <p:blipFill>
            <a:blip r:embed="rId8">
              <a:extLst>
                <a:ext uri="{96DAC541-7B7A-43D3-8B79-37D633B846F1}">
                  <asvg:svgBlip xmlns:asvg="http://schemas.microsoft.com/office/drawing/2016/SVG/main" r:embed="rId9"/>
                </a:ext>
              </a:extLst>
            </a:blip>
            <a:stretch>
              <a:fillRect/>
            </a:stretch>
          </p:blipFill>
          <p:spPr>
            <a:xfrm>
              <a:off x="5878171" y="3220735"/>
              <a:ext cx="393766" cy="393766"/>
            </a:xfrm>
            <a:prstGeom prst="rect">
              <a:avLst/>
            </a:prstGeom>
            <a:noFill/>
            <a:ln>
              <a:noFill/>
            </a:ln>
          </p:spPr>
        </p:pic>
      </p:grpSp>
      <p:sp>
        <p:nvSpPr>
          <p:cNvPr id="36" name="Google Shape;461;p42">
            <a:extLst>
              <a:ext uri="{FF2B5EF4-FFF2-40B4-BE49-F238E27FC236}">
                <a16:creationId xmlns:a16="http://schemas.microsoft.com/office/drawing/2014/main" id="{4B7CCA88-8F53-472C-B776-3B96EC1CC4C8}"/>
              </a:ext>
            </a:extLst>
          </p:cNvPr>
          <p:cNvSpPr/>
          <p:nvPr/>
        </p:nvSpPr>
        <p:spPr>
          <a:xfrm rot="10800000" flipH="1">
            <a:off x="253798" y="4688174"/>
            <a:ext cx="186900" cy="186900"/>
          </a:xfrm>
          <a:prstGeom prst="ellipse">
            <a:avLst/>
          </a:prstGeom>
          <a:solidFill>
            <a:schemeClr val="accent1">
              <a:lumMod val="7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chemeClr val="tx1"/>
              </a:solidFill>
              <a:highlight>
                <a:srgbClr val="0000FF"/>
              </a:highlight>
              <a:latin typeface="Poppins"/>
              <a:ea typeface="Poppins"/>
              <a:cs typeface="Poppins"/>
              <a:sym typeface="Poppins"/>
            </a:endParaRPr>
          </a:p>
        </p:txBody>
      </p:sp>
      <p:sp>
        <p:nvSpPr>
          <p:cNvPr id="37" name="Google Shape;462;p42">
            <a:extLst>
              <a:ext uri="{FF2B5EF4-FFF2-40B4-BE49-F238E27FC236}">
                <a16:creationId xmlns:a16="http://schemas.microsoft.com/office/drawing/2014/main" id="{958CACB7-B577-4E87-ACF7-8D337AD7DC07}"/>
              </a:ext>
            </a:extLst>
          </p:cNvPr>
          <p:cNvSpPr txBox="1">
            <a:spLocks noGrp="1"/>
          </p:cNvSpPr>
          <p:nvPr>
            <p:ph type="sldNum" idx="12"/>
          </p:nvPr>
        </p:nvSpPr>
        <p:spPr>
          <a:xfrm>
            <a:off x="287098" y="4727774"/>
            <a:ext cx="120300" cy="107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700"/>
              <a:buFont typeface="Arial"/>
              <a:buNone/>
            </a:pPr>
            <a:fld id="{00000000-1234-1234-1234-123412341234}" type="slidenum">
              <a:rPr lang="en-GB" sz="700" b="0" i="0" u="none" strike="noStrike" cap="none">
                <a:solidFill>
                  <a:srgbClr val="FFFFFF"/>
                </a:solidFill>
                <a:highlight>
                  <a:srgbClr val="0000FF"/>
                </a:highlight>
                <a:latin typeface="Poppins"/>
                <a:ea typeface="Poppins"/>
                <a:cs typeface="Poppins"/>
                <a:sym typeface="Poppins"/>
              </a:rPr>
              <a:t>11</a:t>
            </a:fld>
            <a:endParaRPr sz="700" b="0" i="0" u="none" strike="noStrike" cap="none" dirty="0">
              <a:solidFill>
                <a:srgbClr val="FFFFFF"/>
              </a:solidFill>
              <a:highlight>
                <a:srgbClr val="0000FF"/>
              </a:highlight>
              <a:latin typeface="Poppins"/>
              <a:ea typeface="Poppins"/>
              <a:cs typeface="Poppins"/>
              <a:sym typeface="Poppins"/>
            </a:endParaRPr>
          </a:p>
        </p:txBody>
      </p:sp>
    </p:spTree>
    <p:extLst>
      <p:ext uri="{BB962C8B-B14F-4D97-AF65-F5344CB8AC3E}">
        <p14:creationId xmlns:p14="http://schemas.microsoft.com/office/powerpoint/2010/main" val="54342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1000"/>
                                        <p:tgtEl>
                                          <p:spTgt spid="30"/>
                                        </p:tgtEl>
                                      </p:cBhvr>
                                    </p:animEffect>
                                    <p:anim calcmode="lin" valueType="num">
                                      <p:cBhvr>
                                        <p:cTn id="36" dur="1000" fill="hold"/>
                                        <p:tgtEl>
                                          <p:spTgt spid="30"/>
                                        </p:tgtEl>
                                        <p:attrNameLst>
                                          <p:attrName>ppt_x</p:attrName>
                                        </p:attrNameLst>
                                      </p:cBhvr>
                                      <p:tavLst>
                                        <p:tav tm="0">
                                          <p:val>
                                            <p:strVal val="#ppt_x"/>
                                          </p:val>
                                        </p:tav>
                                        <p:tav tm="100000">
                                          <p:val>
                                            <p:strVal val="#ppt_x"/>
                                          </p:val>
                                        </p:tav>
                                      </p:tavLst>
                                    </p:anim>
                                    <p:anim calcmode="lin" valueType="num">
                                      <p:cBhvr>
                                        <p:cTn id="3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1"/>
        <p:cNvGrpSpPr/>
        <p:nvPr/>
      </p:nvGrpSpPr>
      <p:grpSpPr>
        <a:xfrm>
          <a:off x="0" y="0"/>
          <a:ext cx="0" cy="0"/>
          <a:chOff x="0" y="0"/>
          <a:chExt cx="0" cy="0"/>
        </a:xfrm>
      </p:grpSpPr>
      <p:sp>
        <p:nvSpPr>
          <p:cNvPr id="623" name="Google Shape;623;p44"/>
          <p:cNvSpPr/>
          <p:nvPr/>
        </p:nvSpPr>
        <p:spPr>
          <a:xfrm>
            <a:off x="509113" y="539070"/>
            <a:ext cx="6035724" cy="676889"/>
          </a:xfrm>
          <a:prstGeom prst="roundRect">
            <a:avLst>
              <a:gd name="adj" fmla="val 8333"/>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100" b="1" dirty="0">
                <a:solidFill>
                  <a:schemeClr val="bg1"/>
                </a:solidFill>
                <a:latin typeface="Poppins"/>
                <a:cs typeface="Poppins"/>
                <a:sym typeface="Poppins"/>
              </a:rPr>
              <a:t>Introduction to Problem Statement</a:t>
            </a:r>
            <a:endParaRPr sz="2100" b="1" dirty="0">
              <a:solidFill>
                <a:schemeClr val="bg1"/>
              </a:solidFill>
              <a:latin typeface="Poppins"/>
              <a:cs typeface="Poppins"/>
              <a:sym typeface="Poppins"/>
            </a:endParaRPr>
          </a:p>
        </p:txBody>
      </p:sp>
      <p:sp>
        <p:nvSpPr>
          <p:cNvPr id="625" name="Google Shape;625;p44"/>
          <p:cNvSpPr txBox="1"/>
          <p:nvPr/>
        </p:nvSpPr>
        <p:spPr>
          <a:xfrm>
            <a:off x="655048" y="1781903"/>
            <a:ext cx="4429957" cy="1083374"/>
          </a:xfrm>
          <a:prstGeom prst="rect">
            <a:avLst/>
          </a:prstGeom>
          <a:noFill/>
          <a:ln>
            <a:noFill/>
          </a:ln>
        </p:spPr>
        <p:txBody>
          <a:bodyPr spcFirstLastPara="1" wrap="square" lIns="0" tIns="0" rIns="0" bIns="0" anchor="t" anchorCtr="0">
            <a:spAutoFit/>
          </a:bodyPr>
          <a:lstStyle/>
          <a:p>
            <a:pPr marL="228600" marR="0" lvl="0" indent="-228600" algn="l" rtl="0">
              <a:lnSpc>
                <a:spcPct val="110000"/>
              </a:lnSpc>
              <a:spcBef>
                <a:spcPts val="0"/>
              </a:spcBef>
              <a:spcAft>
                <a:spcPts val="0"/>
              </a:spcAft>
              <a:buClr>
                <a:schemeClr val="dk1"/>
              </a:buClr>
              <a:buSzPts val="1100"/>
              <a:buAutoNum type="arabicPeriod"/>
            </a:pPr>
            <a:r>
              <a:rPr lang="en-US" sz="1600" dirty="0">
                <a:solidFill>
                  <a:schemeClr val="dk1"/>
                </a:solidFill>
                <a:latin typeface="Poppins"/>
                <a:cs typeface="Poppins"/>
              </a:rPr>
              <a:t>Background of the study </a:t>
            </a:r>
          </a:p>
          <a:p>
            <a:pPr marL="228600" indent="-228600">
              <a:lnSpc>
                <a:spcPct val="110000"/>
              </a:lnSpc>
              <a:buClr>
                <a:schemeClr val="dk1"/>
              </a:buClr>
              <a:buSzPts val="1100"/>
              <a:buFont typeface="Arial"/>
              <a:buAutoNum type="arabicPeriod"/>
            </a:pPr>
            <a:r>
              <a:rPr lang="en-US" sz="1600" dirty="0">
                <a:solidFill>
                  <a:schemeClr val="dk1"/>
                </a:solidFill>
                <a:latin typeface="Poppins"/>
                <a:cs typeface="Poppins"/>
              </a:rPr>
              <a:t>Problem Statement </a:t>
            </a:r>
          </a:p>
          <a:p>
            <a:pPr marL="228600" marR="0" lvl="0" indent="-228600" algn="l" rtl="0">
              <a:lnSpc>
                <a:spcPct val="110000"/>
              </a:lnSpc>
              <a:spcBef>
                <a:spcPts val="0"/>
              </a:spcBef>
              <a:spcAft>
                <a:spcPts val="0"/>
              </a:spcAft>
              <a:buClr>
                <a:schemeClr val="dk1"/>
              </a:buClr>
              <a:buSzPts val="1100"/>
              <a:buAutoNum type="arabicPeriod"/>
            </a:pPr>
            <a:r>
              <a:rPr lang="en-US" sz="1600" dirty="0">
                <a:solidFill>
                  <a:schemeClr val="dk1"/>
                </a:solidFill>
                <a:latin typeface="Poppins"/>
                <a:cs typeface="Poppins"/>
              </a:rPr>
              <a:t>Introduction to Data Set </a:t>
            </a:r>
          </a:p>
          <a:p>
            <a:pPr marL="228600" marR="0" lvl="0" indent="-228600" algn="l" rtl="0">
              <a:lnSpc>
                <a:spcPct val="110000"/>
              </a:lnSpc>
              <a:spcBef>
                <a:spcPts val="0"/>
              </a:spcBef>
              <a:spcAft>
                <a:spcPts val="0"/>
              </a:spcAft>
              <a:buClr>
                <a:schemeClr val="dk1"/>
              </a:buClr>
              <a:buSzPts val="1100"/>
              <a:buAutoNum type="arabicPeriod"/>
            </a:pPr>
            <a:r>
              <a:rPr lang="en-US" sz="1600" dirty="0">
                <a:solidFill>
                  <a:schemeClr val="dk1"/>
                </a:solidFill>
                <a:latin typeface="Poppins"/>
                <a:cs typeface="Poppins"/>
              </a:rPr>
              <a:t>Outline of remainder report</a:t>
            </a:r>
            <a:endParaRPr sz="1600" dirty="0">
              <a:solidFill>
                <a:schemeClr val="dk1"/>
              </a:solidFill>
              <a:latin typeface="Poppins"/>
              <a:cs typeface="Poppins"/>
            </a:endParaRPr>
          </a:p>
        </p:txBody>
      </p:sp>
      <p:sp>
        <p:nvSpPr>
          <p:cNvPr id="7" name="Google Shape;218;p35">
            <a:extLst>
              <a:ext uri="{FF2B5EF4-FFF2-40B4-BE49-F238E27FC236}">
                <a16:creationId xmlns:a16="http://schemas.microsoft.com/office/drawing/2014/main" id="{7DA99602-049C-496D-B3D5-BBD2DB71CBD3}"/>
              </a:ext>
            </a:extLst>
          </p:cNvPr>
          <p:cNvSpPr txBox="1">
            <a:spLocks noGrp="1"/>
          </p:cNvSpPr>
          <p:nvPr>
            <p:ph type="sldNum" idx="12"/>
          </p:nvPr>
        </p:nvSpPr>
        <p:spPr>
          <a:xfrm>
            <a:off x="287171" y="4745416"/>
            <a:ext cx="120300" cy="107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700"/>
              <a:buFont typeface="Arial"/>
              <a:buNone/>
            </a:pPr>
            <a:fld id="{00000000-1234-1234-1234-123412341234}" type="slidenum">
              <a:rPr lang="en-GB" sz="700" b="0" i="0" u="none" strike="noStrike" cap="none">
                <a:solidFill>
                  <a:srgbClr val="FFFFFF"/>
                </a:solidFill>
                <a:latin typeface="Poppins"/>
                <a:ea typeface="Poppins"/>
                <a:cs typeface="Poppins"/>
                <a:sym typeface="Poppins"/>
              </a:rPr>
              <a:t>12</a:t>
            </a:fld>
            <a:endParaRPr sz="700" b="0" i="0" u="none" strike="noStrike" cap="none" dirty="0">
              <a:solidFill>
                <a:srgbClr val="FFFFFF"/>
              </a:solidFill>
              <a:latin typeface="Poppins"/>
              <a:ea typeface="Poppins"/>
              <a:cs typeface="Poppins"/>
              <a:sym typeface="Poppins"/>
            </a:endParaRPr>
          </a:p>
        </p:txBody>
      </p:sp>
    </p:spTree>
    <p:extLst>
      <p:ext uri="{BB962C8B-B14F-4D97-AF65-F5344CB8AC3E}">
        <p14:creationId xmlns:p14="http://schemas.microsoft.com/office/powerpoint/2010/main" val="1285246218"/>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3" name="Google Shape;623;p44"/>
          <p:cNvSpPr/>
          <p:nvPr/>
        </p:nvSpPr>
        <p:spPr>
          <a:xfrm>
            <a:off x="509113" y="539070"/>
            <a:ext cx="6035724" cy="676889"/>
          </a:xfrm>
          <a:prstGeom prst="roundRect">
            <a:avLst>
              <a:gd name="adj" fmla="val 8333"/>
            </a:avLst>
          </a:prstGeom>
          <a:solidFill>
            <a:schemeClr val="accent6">
              <a:lumMod val="60000"/>
              <a:lumOff val="4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100" b="1" dirty="0">
                <a:solidFill>
                  <a:schemeClr val="bg1"/>
                </a:solidFill>
                <a:latin typeface="Poppins"/>
                <a:cs typeface="Poppins"/>
                <a:sym typeface="Poppins"/>
              </a:rPr>
              <a:t>Data Description </a:t>
            </a:r>
            <a:endParaRPr sz="2100" b="1" dirty="0">
              <a:solidFill>
                <a:schemeClr val="bg1"/>
              </a:solidFill>
              <a:latin typeface="Poppins"/>
              <a:cs typeface="Poppins"/>
              <a:sym typeface="Poppins"/>
            </a:endParaRPr>
          </a:p>
        </p:txBody>
      </p:sp>
      <p:sp>
        <p:nvSpPr>
          <p:cNvPr id="625" name="Google Shape;625;p44"/>
          <p:cNvSpPr txBox="1"/>
          <p:nvPr/>
        </p:nvSpPr>
        <p:spPr>
          <a:xfrm>
            <a:off x="655048" y="1781903"/>
            <a:ext cx="4429957" cy="1083374"/>
          </a:xfrm>
          <a:prstGeom prst="rect">
            <a:avLst/>
          </a:prstGeom>
          <a:noFill/>
          <a:ln>
            <a:noFill/>
          </a:ln>
        </p:spPr>
        <p:txBody>
          <a:bodyPr spcFirstLastPara="1" wrap="square" lIns="0" tIns="0" rIns="0" bIns="0" anchor="t" anchorCtr="0">
            <a:spAutoFit/>
          </a:bodyPr>
          <a:lstStyle/>
          <a:p>
            <a:pPr marL="228600" marR="0" lvl="0" indent="-228600" algn="l" rtl="0">
              <a:lnSpc>
                <a:spcPct val="110000"/>
              </a:lnSpc>
              <a:spcBef>
                <a:spcPts val="0"/>
              </a:spcBef>
              <a:spcAft>
                <a:spcPts val="0"/>
              </a:spcAft>
              <a:buClr>
                <a:schemeClr val="dk1"/>
              </a:buClr>
              <a:buSzPts val="1100"/>
              <a:buAutoNum type="arabicPeriod"/>
            </a:pPr>
            <a:r>
              <a:rPr lang="en-US" sz="1600" dirty="0">
                <a:solidFill>
                  <a:schemeClr val="dk1"/>
                </a:solidFill>
                <a:latin typeface="Poppins"/>
                <a:cs typeface="Poppins"/>
              </a:rPr>
              <a:t>Size and shape of dataset</a:t>
            </a:r>
          </a:p>
          <a:p>
            <a:pPr marL="228600" marR="0" lvl="0" indent="-228600" algn="l" rtl="0">
              <a:lnSpc>
                <a:spcPct val="110000"/>
              </a:lnSpc>
              <a:spcBef>
                <a:spcPts val="0"/>
              </a:spcBef>
              <a:spcAft>
                <a:spcPts val="0"/>
              </a:spcAft>
              <a:buClr>
                <a:schemeClr val="dk1"/>
              </a:buClr>
              <a:buSzPts val="1100"/>
              <a:buAutoNum type="arabicPeriod"/>
            </a:pPr>
            <a:r>
              <a:rPr lang="en-US" sz="1600" dirty="0">
                <a:solidFill>
                  <a:schemeClr val="dk1"/>
                </a:solidFill>
                <a:latin typeface="Poppins"/>
                <a:cs typeface="Poppins"/>
              </a:rPr>
              <a:t>Columns in a Data Set </a:t>
            </a:r>
          </a:p>
          <a:p>
            <a:pPr marL="228600" marR="0" lvl="0" indent="-228600" algn="l" rtl="0">
              <a:lnSpc>
                <a:spcPct val="110000"/>
              </a:lnSpc>
              <a:spcBef>
                <a:spcPts val="0"/>
              </a:spcBef>
              <a:spcAft>
                <a:spcPts val="0"/>
              </a:spcAft>
              <a:buClr>
                <a:schemeClr val="dk1"/>
              </a:buClr>
              <a:buSzPts val="1100"/>
              <a:buAutoNum type="arabicPeriod"/>
            </a:pPr>
            <a:r>
              <a:rPr lang="en-US" sz="1600" dirty="0">
                <a:solidFill>
                  <a:schemeClr val="dk1"/>
                </a:solidFill>
                <a:latin typeface="Poppins"/>
                <a:cs typeface="Poppins"/>
              </a:rPr>
              <a:t>Data Preprocessing</a:t>
            </a:r>
          </a:p>
          <a:p>
            <a:pPr marL="228600" marR="0" lvl="0" indent="-228600" algn="l" rtl="0">
              <a:lnSpc>
                <a:spcPct val="110000"/>
              </a:lnSpc>
              <a:spcBef>
                <a:spcPts val="0"/>
              </a:spcBef>
              <a:spcAft>
                <a:spcPts val="0"/>
              </a:spcAft>
              <a:buClr>
                <a:schemeClr val="dk1"/>
              </a:buClr>
              <a:buSzPts val="1100"/>
              <a:buAutoNum type="arabicPeriod"/>
            </a:pPr>
            <a:r>
              <a:rPr lang="en-US" sz="1600" dirty="0">
                <a:solidFill>
                  <a:schemeClr val="dk1"/>
                </a:solidFill>
                <a:latin typeface="Poppins"/>
                <a:cs typeface="Poppins"/>
              </a:rPr>
              <a:t>Description of Columns in a dataset</a:t>
            </a:r>
            <a:endParaRPr sz="1600" dirty="0">
              <a:solidFill>
                <a:schemeClr val="dk1"/>
              </a:solidFill>
              <a:latin typeface="Poppins"/>
              <a:cs typeface="Poppins"/>
            </a:endParaRPr>
          </a:p>
        </p:txBody>
      </p:sp>
      <p:sp>
        <p:nvSpPr>
          <p:cNvPr id="7" name="Google Shape;218;p35">
            <a:extLst>
              <a:ext uri="{FF2B5EF4-FFF2-40B4-BE49-F238E27FC236}">
                <a16:creationId xmlns:a16="http://schemas.microsoft.com/office/drawing/2014/main" id="{7DA99602-049C-496D-B3D5-BBD2DB71CBD3}"/>
              </a:ext>
            </a:extLst>
          </p:cNvPr>
          <p:cNvSpPr txBox="1">
            <a:spLocks noGrp="1"/>
          </p:cNvSpPr>
          <p:nvPr>
            <p:ph type="sldNum" idx="12"/>
          </p:nvPr>
        </p:nvSpPr>
        <p:spPr>
          <a:xfrm>
            <a:off x="287171" y="4745416"/>
            <a:ext cx="120300" cy="107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700"/>
              <a:buFont typeface="Arial"/>
              <a:buNone/>
            </a:pPr>
            <a:fld id="{00000000-1234-1234-1234-123412341234}" type="slidenum">
              <a:rPr lang="en-GB" sz="700" b="0" i="0" u="none" strike="noStrike" cap="none">
                <a:solidFill>
                  <a:srgbClr val="FFFFFF"/>
                </a:solidFill>
                <a:latin typeface="Poppins"/>
                <a:ea typeface="Poppins"/>
                <a:cs typeface="Poppins"/>
                <a:sym typeface="Poppins"/>
              </a:rPr>
              <a:t>13</a:t>
            </a:fld>
            <a:endParaRPr sz="700" b="0" i="0" u="none" strike="noStrike" cap="none" dirty="0">
              <a:solidFill>
                <a:srgbClr val="FFFFFF"/>
              </a:solidFill>
              <a:latin typeface="Poppins"/>
              <a:ea typeface="Poppins"/>
              <a:cs typeface="Poppins"/>
              <a:sym typeface="Poppins"/>
            </a:endParaRPr>
          </a:p>
        </p:txBody>
      </p:sp>
    </p:spTree>
    <p:extLst>
      <p:ext uri="{BB962C8B-B14F-4D97-AF65-F5344CB8AC3E}">
        <p14:creationId xmlns:p14="http://schemas.microsoft.com/office/powerpoint/2010/main" val="1690475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3" name="Google Shape;623;p44"/>
          <p:cNvSpPr/>
          <p:nvPr/>
        </p:nvSpPr>
        <p:spPr>
          <a:xfrm>
            <a:off x="509113" y="539070"/>
            <a:ext cx="6035724" cy="676889"/>
          </a:xfrm>
          <a:prstGeom prst="roundRect">
            <a:avLst>
              <a:gd name="adj" fmla="val 8333"/>
            </a:avLst>
          </a:prstGeom>
          <a:solidFill>
            <a:schemeClr val="accent2">
              <a:lumMod val="75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100" b="1" dirty="0">
                <a:solidFill>
                  <a:schemeClr val="bg1"/>
                </a:solidFill>
                <a:latin typeface="Poppins"/>
                <a:cs typeface="Poppins"/>
                <a:sym typeface="Poppins"/>
              </a:rPr>
              <a:t>Methodology used for Analysis </a:t>
            </a:r>
            <a:endParaRPr sz="2100" b="1" dirty="0">
              <a:solidFill>
                <a:schemeClr val="bg1"/>
              </a:solidFill>
              <a:latin typeface="Poppins"/>
              <a:cs typeface="Poppins"/>
              <a:sym typeface="Poppins"/>
            </a:endParaRPr>
          </a:p>
        </p:txBody>
      </p:sp>
      <p:sp>
        <p:nvSpPr>
          <p:cNvPr id="625" name="Google Shape;625;p44"/>
          <p:cNvSpPr txBox="1"/>
          <p:nvPr/>
        </p:nvSpPr>
        <p:spPr>
          <a:xfrm>
            <a:off x="655048" y="1781903"/>
            <a:ext cx="4429957" cy="812530"/>
          </a:xfrm>
          <a:prstGeom prst="rect">
            <a:avLst/>
          </a:prstGeom>
          <a:noFill/>
          <a:ln>
            <a:noFill/>
          </a:ln>
        </p:spPr>
        <p:txBody>
          <a:bodyPr spcFirstLastPara="1" wrap="square" lIns="0" tIns="0" rIns="0" bIns="0" anchor="t" anchorCtr="0">
            <a:spAutoFit/>
          </a:bodyPr>
          <a:lstStyle/>
          <a:p>
            <a:pPr marL="228600" marR="0" lvl="0" indent="-228600" algn="l" rtl="0">
              <a:lnSpc>
                <a:spcPct val="110000"/>
              </a:lnSpc>
              <a:spcBef>
                <a:spcPts val="0"/>
              </a:spcBef>
              <a:spcAft>
                <a:spcPts val="0"/>
              </a:spcAft>
              <a:buClr>
                <a:schemeClr val="dk1"/>
              </a:buClr>
              <a:buSzPts val="1100"/>
              <a:buAutoNum type="arabicPeriod"/>
            </a:pPr>
            <a:r>
              <a:rPr lang="en-US" sz="1600" dirty="0">
                <a:solidFill>
                  <a:schemeClr val="dk1"/>
                </a:solidFill>
                <a:latin typeface="Poppins"/>
                <a:cs typeface="Poppins"/>
              </a:rPr>
              <a:t>Data aggregation strategies </a:t>
            </a:r>
          </a:p>
          <a:p>
            <a:pPr marL="228600" marR="0" lvl="0" indent="-228600" algn="l" rtl="0">
              <a:lnSpc>
                <a:spcPct val="110000"/>
              </a:lnSpc>
              <a:spcBef>
                <a:spcPts val="0"/>
              </a:spcBef>
              <a:spcAft>
                <a:spcPts val="0"/>
              </a:spcAft>
              <a:buClr>
                <a:schemeClr val="dk1"/>
              </a:buClr>
              <a:buSzPts val="1100"/>
              <a:buAutoNum type="arabicPeriod"/>
            </a:pPr>
            <a:r>
              <a:rPr lang="en-US" sz="1600" dirty="0">
                <a:solidFill>
                  <a:schemeClr val="dk1"/>
                </a:solidFill>
                <a:latin typeface="Poppins"/>
                <a:cs typeface="Poppins"/>
              </a:rPr>
              <a:t>Data Summary strategies </a:t>
            </a:r>
          </a:p>
          <a:p>
            <a:pPr marL="228600" marR="0" lvl="0" indent="-228600" algn="l" rtl="0">
              <a:lnSpc>
                <a:spcPct val="110000"/>
              </a:lnSpc>
              <a:spcBef>
                <a:spcPts val="0"/>
              </a:spcBef>
              <a:spcAft>
                <a:spcPts val="0"/>
              </a:spcAft>
              <a:buClr>
                <a:schemeClr val="dk1"/>
              </a:buClr>
              <a:buSzPts val="1100"/>
              <a:buAutoNum type="arabicPeriod"/>
            </a:pPr>
            <a:r>
              <a:rPr lang="en-US" sz="1600" dirty="0">
                <a:solidFill>
                  <a:schemeClr val="dk1"/>
                </a:solidFill>
                <a:latin typeface="Poppins"/>
                <a:cs typeface="Poppins"/>
              </a:rPr>
              <a:t>Data Visualization</a:t>
            </a:r>
            <a:endParaRPr sz="1600" dirty="0">
              <a:solidFill>
                <a:schemeClr val="dk1"/>
              </a:solidFill>
              <a:latin typeface="Poppins"/>
              <a:cs typeface="Poppins"/>
            </a:endParaRPr>
          </a:p>
        </p:txBody>
      </p:sp>
      <p:sp>
        <p:nvSpPr>
          <p:cNvPr id="7" name="Google Shape;218;p35">
            <a:extLst>
              <a:ext uri="{FF2B5EF4-FFF2-40B4-BE49-F238E27FC236}">
                <a16:creationId xmlns:a16="http://schemas.microsoft.com/office/drawing/2014/main" id="{7DA99602-049C-496D-B3D5-BBD2DB71CBD3}"/>
              </a:ext>
            </a:extLst>
          </p:cNvPr>
          <p:cNvSpPr txBox="1">
            <a:spLocks noGrp="1"/>
          </p:cNvSpPr>
          <p:nvPr>
            <p:ph type="sldNum" idx="12"/>
          </p:nvPr>
        </p:nvSpPr>
        <p:spPr>
          <a:xfrm>
            <a:off x="287171" y="4745416"/>
            <a:ext cx="120300" cy="107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700"/>
              <a:buFont typeface="Arial"/>
              <a:buNone/>
            </a:pPr>
            <a:fld id="{00000000-1234-1234-1234-123412341234}" type="slidenum">
              <a:rPr lang="en-GB" sz="700" b="0" i="0" u="none" strike="noStrike" cap="none">
                <a:solidFill>
                  <a:srgbClr val="FFFFFF"/>
                </a:solidFill>
                <a:latin typeface="Poppins"/>
                <a:ea typeface="Poppins"/>
                <a:cs typeface="Poppins"/>
                <a:sym typeface="Poppins"/>
              </a:rPr>
              <a:t>14</a:t>
            </a:fld>
            <a:endParaRPr sz="700" b="0" i="0" u="none" strike="noStrike" cap="none" dirty="0">
              <a:solidFill>
                <a:srgbClr val="FFFFFF"/>
              </a:solidFill>
              <a:latin typeface="Poppins"/>
              <a:ea typeface="Poppins"/>
              <a:cs typeface="Poppins"/>
              <a:sym typeface="Poppins"/>
            </a:endParaRPr>
          </a:p>
        </p:txBody>
      </p:sp>
    </p:spTree>
    <p:extLst>
      <p:ext uri="{BB962C8B-B14F-4D97-AF65-F5344CB8AC3E}">
        <p14:creationId xmlns:p14="http://schemas.microsoft.com/office/powerpoint/2010/main" val="19337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3" name="Google Shape;623;p44"/>
          <p:cNvSpPr/>
          <p:nvPr/>
        </p:nvSpPr>
        <p:spPr>
          <a:xfrm>
            <a:off x="509113" y="539070"/>
            <a:ext cx="6035724" cy="676889"/>
          </a:xfrm>
          <a:prstGeom prst="roundRect">
            <a:avLst>
              <a:gd name="adj" fmla="val 8333"/>
            </a:avLst>
          </a:prstGeom>
          <a:solidFill>
            <a:schemeClr val="accent1">
              <a:lumMod val="5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100" b="1" dirty="0">
                <a:solidFill>
                  <a:schemeClr val="bg1"/>
                </a:solidFill>
                <a:latin typeface="Poppins"/>
                <a:cs typeface="Poppins"/>
                <a:sym typeface="Poppins"/>
              </a:rPr>
              <a:t>Findings and Conclusions</a:t>
            </a:r>
            <a:endParaRPr sz="2100" b="1" dirty="0">
              <a:solidFill>
                <a:schemeClr val="bg1"/>
              </a:solidFill>
              <a:latin typeface="Poppins"/>
              <a:cs typeface="Poppins"/>
              <a:sym typeface="Poppins"/>
            </a:endParaRPr>
          </a:p>
        </p:txBody>
      </p:sp>
      <p:sp>
        <p:nvSpPr>
          <p:cNvPr id="625" name="Google Shape;625;p44"/>
          <p:cNvSpPr txBox="1"/>
          <p:nvPr/>
        </p:nvSpPr>
        <p:spPr>
          <a:xfrm>
            <a:off x="655048" y="1781903"/>
            <a:ext cx="4429957" cy="1354217"/>
          </a:xfrm>
          <a:prstGeom prst="rect">
            <a:avLst/>
          </a:prstGeom>
          <a:noFill/>
          <a:ln>
            <a:noFill/>
          </a:ln>
        </p:spPr>
        <p:txBody>
          <a:bodyPr spcFirstLastPara="1" wrap="square" lIns="0" tIns="0" rIns="0" bIns="0" anchor="t" anchorCtr="0">
            <a:spAutoFit/>
          </a:bodyPr>
          <a:lstStyle/>
          <a:p>
            <a:pPr marL="228600" marR="0" lvl="0" indent="-228600" algn="l" rtl="0">
              <a:lnSpc>
                <a:spcPct val="110000"/>
              </a:lnSpc>
              <a:spcBef>
                <a:spcPts val="0"/>
              </a:spcBef>
              <a:spcAft>
                <a:spcPts val="0"/>
              </a:spcAft>
              <a:buClr>
                <a:schemeClr val="dk1"/>
              </a:buClr>
              <a:buSzPts val="1100"/>
              <a:buAutoNum type="arabicPeriod"/>
            </a:pPr>
            <a:r>
              <a:rPr lang="en-US" sz="1600" dirty="0">
                <a:solidFill>
                  <a:schemeClr val="dk1"/>
                </a:solidFill>
                <a:latin typeface="Poppins"/>
                <a:cs typeface="Poppins"/>
              </a:rPr>
              <a:t>Correlations between the columns of a dataset </a:t>
            </a:r>
          </a:p>
          <a:p>
            <a:pPr marL="228600" marR="0" lvl="0" indent="-228600" algn="l" rtl="0">
              <a:lnSpc>
                <a:spcPct val="110000"/>
              </a:lnSpc>
              <a:spcBef>
                <a:spcPts val="0"/>
              </a:spcBef>
              <a:spcAft>
                <a:spcPts val="0"/>
              </a:spcAft>
              <a:buClr>
                <a:schemeClr val="dk1"/>
              </a:buClr>
              <a:buSzPts val="1100"/>
              <a:buAutoNum type="arabicPeriod"/>
            </a:pPr>
            <a:r>
              <a:rPr lang="en-US" sz="1600" dirty="0">
                <a:solidFill>
                  <a:schemeClr val="dk1"/>
                </a:solidFill>
                <a:latin typeface="Poppins"/>
                <a:cs typeface="Poppins"/>
              </a:rPr>
              <a:t>Outlier Identifications </a:t>
            </a:r>
          </a:p>
          <a:p>
            <a:pPr marL="228600" marR="0" lvl="0" indent="-228600" algn="l" rtl="0">
              <a:lnSpc>
                <a:spcPct val="110000"/>
              </a:lnSpc>
              <a:spcBef>
                <a:spcPts val="0"/>
              </a:spcBef>
              <a:spcAft>
                <a:spcPts val="0"/>
              </a:spcAft>
              <a:buClr>
                <a:schemeClr val="dk1"/>
              </a:buClr>
              <a:buSzPts val="1100"/>
              <a:buAutoNum type="arabicPeriod"/>
            </a:pPr>
            <a:r>
              <a:rPr lang="en-US" sz="1600" dirty="0">
                <a:solidFill>
                  <a:schemeClr val="dk1"/>
                </a:solidFill>
                <a:latin typeface="Poppins"/>
                <a:cs typeface="Poppins"/>
              </a:rPr>
              <a:t>Answer to the problem statement </a:t>
            </a:r>
          </a:p>
          <a:p>
            <a:pPr marL="228600" marR="0" lvl="0" indent="-228600" algn="l" rtl="0">
              <a:lnSpc>
                <a:spcPct val="110000"/>
              </a:lnSpc>
              <a:spcBef>
                <a:spcPts val="0"/>
              </a:spcBef>
              <a:spcAft>
                <a:spcPts val="0"/>
              </a:spcAft>
              <a:buClr>
                <a:schemeClr val="dk1"/>
              </a:buClr>
              <a:buSzPts val="1100"/>
              <a:buAutoNum type="arabicPeriod"/>
            </a:pPr>
            <a:r>
              <a:rPr lang="en-US" sz="1600" dirty="0">
                <a:solidFill>
                  <a:schemeClr val="dk1"/>
                </a:solidFill>
                <a:latin typeface="Poppins"/>
                <a:cs typeface="Poppins"/>
              </a:rPr>
              <a:t>Future prospects of the analysis</a:t>
            </a:r>
            <a:endParaRPr sz="1600" dirty="0">
              <a:solidFill>
                <a:schemeClr val="dk1"/>
              </a:solidFill>
              <a:latin typeface="Poppins"/>
              <a:cs typeface="Poppins"/>
            </a:endParaRPr>
          </a:p>
        </p:txBody>
      </p:sp>
      <p:sp>
        <p:nvSpPr>
          <p:cNvPr id="7" name="Google Shape;218;p35">
            <a:extLst>
              <a:ext uri="{FF2B5EF4-FFF2-40B4-BE49-F238E27FC236}">
                <a16:creationId xmlns:a16="http://schemas.microsoft.com/office/drawing/2014/main" id="{7DA99602-049C-496D-B3D5-BBD2DB71CBD3}"/>
              </a:ext>
            </a:extLst>
          </p:cNvPr>
          <p:cNvSpPr txBox="1">
            <a:spLocks noGrp="1"/>
          </p:cNvSpPr>
          <p:nvPr>
            <p:ph type="sldNum" idx="12"/>
          </p:nvPr>
        </p:nvSpPr>
        <p:spPr>
          <a:xfrm>
            <a:off x="287171" y="4745416"/>
            <a:ext cx="120300" cy="107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700"/>
              <a:buFont typeface="Arial"/>
              <a:buNone/>
            </a:pPr>
            <a:fld id="{00000000-1234-1234-1234-123412341234}" type="slidenum">
              <a:rPr lang="en-GB" sz="700" b="0" i="0" u="none" strike="noStrike" cap="none">
                <a:solidFill>
                  <a:srgbClr val="FFFFFF"/>
                </a:solidFill>
                <a:latin typeface="Poppins"/>
                <a:ea typeface="Poppins"/>
                <a:cs typeface="Poppins"/>
                <a:sym typeface="Poppins"/>
              </a:rPr>
              <a:t>15</a:t>
            </a:fld>
            <a:endParaRPr sz="700" b="0" i="0" u="none" strike="noStrike" cap="none" dirty="0">
              <a:solidFill>
                <a:srgbClr val="FFFFFF"/>
              </a:solidFill>
              <a:latin typeface="Poppins"/>
              <a:ea typeface="Poppins"/>
              <a:cs typeface="Poppins"/>
              <a:sym typeface="Poppins"/>
            </a:endParaRPr>
          </a:p>
        </p:txBody>
      </p:sp>
    </p:spTree>
    <p:extLst>
      <p:ext uri="{BB962C8B-B14F-4D97-AF65-F5344CB8AC3E}">
        <p14:creationId xmlns:p14="http://schemas.microsoft.com/office/powerpoint/2010/main" val="386146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lvl="0" algn="ctr"/>
            <a:endParaRPr sz="1050" b="0" i="0" u="none" strike="noStrike" cap="none" dirty="0">
              <a:solidFill>
                <a:srgbClr val="FFFFFF"/>
              </a:solidFill>
              <a:latin typeface="Poppins"/>
              <a:ea typeface="Poppins"/>
              <a:cs typeface="Poppins"/>
              <a:sym typeface="Poppins"/>
            </a:endParaRPr>
          </a:p>
        </p:txBody>
      </p:sp>
      <p:sp>
        <p:nvSpPr>
          <p:cNvPr id="202" name="Google Shape;202;p34"/>
          <p:cNvSpPr txBox="1">
            <a:spLocks noGrp="1"/>
          </p:cNvSpPr>
          <p:nvPr>
            <p:ph type="title"/>
          </p:nvPr>
        </p:nvSpPr>
        <p:spPr>
          <a:xfrm>
            <a:off x="778912" y="733327"/>
            <a:ext cx="8625568" cy="32316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400"/>
              <a:buNone/>
            </a:pPr>
            <a:r>
              <a:rPr lang="en-GB" dirty="0">
                <a:solidFill>
                  <a:schemeClr val="lt1"/>
                </a:solidFill>
              </a:rPr>
              <a:t>Agenda</a:t>
            </a:r>
            <a:endParaRPr dirty="0">
              <a:solidFill>
                <a:schemeClr val="lt1"/>
              </a:solidFill>
            </a:endParaRPr>
          </a:p>
        </p:txBody>
      </p:sp>
      <p:sp>
        <p:nvSpPr>
          <p:cNvPr id="203" name="Google Shape;203;p34"/>
          <p:cNvSpPr txBox="1"/>
          <p:nvPr/>
        </p:nvSpPr>
        <p:spPr>
          <a:xfrm>
            <a:off x="638637" y="1351626"/>
            <a:ext cx="4769984" cy="1300356"/>
          </a:xfrm>
          <a:prstGeom prst="rect">
            <a:avLst/>
          </a:prstGeom>
          <a:noFill/>
          <a:ln>
            <a:noFill/>
          </a:ln>
        </p:spPr>
        <p:txBody>
          <a:bodyPr spcFirstLastPara="1" wrap="square" lIns="0" tIns="0" rIns="0" bIns="0" anchor="t" anchorCtr="0">
            <a:spAutoFit/>
          </a:bodyPr>
          <a:lstStyle/>
          <a:p>
            <a:pPr marL="214313" marR="0" lvl="0" indent="-214313" algn="l" rtl="0">
              <a:lnSpc>
                <a:spcPct val="100000"/>
              </a:lnSpc>
              <a:spcBef>
                <a:spcPts val="900"/>
              </a:spcBef>
              <a:spcAft>
                <a:spcPts val="0"/>
              </a:spcAft>
              <a:buClr>
                <a:srgbClr val="FFFFFF"/>
              </a:buClr>
              <a:buSzPts val="1800"/>
              <a:buFont typeface="Arial"/>
              <a:buChar char="•"/>
            </a:pPr>
            <a:r>
              <a:rPr lang="en-US" sz="1350" b="0" i="0" u="none" strike="noStrike" cap="none" dirty="0">
                <a:solidFill>
                  <a:srgbClr val="FFFFFF"/>
                </a:solidFill>
                <a:latin typeface="Poppins"/>
                <a:ea typeface="Poppins"/>
                <a:cs typeface="Poppins"/>
                <a:sym typeface="Poppins"/>
              </a:rPr>
              <a:t>SQL Revision</a:t>
            </a:r>
          </a:p>
          <a:p>
            <a:pPr marL="214313" marR="0" lvl="0" indent="-214313" algn="l" rtl="0">
              <a:lnSpc>
                <a:spcPct val="100000"/>
              </a:lnSpc>
              <a:spcBef>
                <a:spcPts val="900"/>
              </a:spcBef>
              <a:spcAft>
                <a:spcPts val="0"/>
              </a:spcAft>
              <a:buClr>
                <a:srgbClr val="FFFFFF"/>
              </a:buClr>
              <a:buSzPts val="1800"/>
              <a:buFont typeface="Arial"/>
              <a:buChar char="•"/>
            </a:pPr>
            <a:r>
              <a:rPr lang="en-US" sz="1350" dirty="0">
                <a:solidFill>
                  <a:srgbClr val="FFFFFF"/>
                </a:solidFill>
                <a:latin typeface="Poppins"/>
                <a:cs typeface="Poppins"/>
                <a:sym typeface="Poppins"/>
              </a:rPr>
              <a:t>Google </a:t>
            </a:r>
            <a:r>
              <a:rPr lang="en-US" sz="1350" dirty="0" err="1">
                <a:solidFill>
                  <a:srgbClr val="FFFFFF"/>
                </a:solidFill>
                <a:latin typeface="Poppins"/>
                <a:cs typeface="Poppins"/>
                <a:sym typeface="Poppins"/>
              </a:rPr>
              <a:t>BigQuery</a:t>
            </a:r>
            <a:r>
              <a:rPr lang="en-US" sz="1350" dirty="0">
                <a:solidFill>
                  <a:srgbClr val="FFFFFF"/>
                </a:solidFill>
                <a:latin typeface="Poppins"/>
                <a:cs typeface="Poppins"/>
                <a:sym typeface="Poppins"/>
              </a:rPr>
              <a:t> Revision</a:t>
            </a:r>
          </a:p>
          <a:p>
            <a:pPr marL="214313" indent="-214313">
              <a:spcBef>
                <a:spcPts val="900"/>
              </a:spcBef>
              <a:buClr>
                <a:srgbClr val="FFFFFF"/>
              </a:buClr>
              <a:buSzPts val="1800"/>
              <a:buFont typeface="Arial"/>
              <a:buChar char="•"/>
            </a:pPr>
            <a:r>
              <a:rPr lang="en-US" sz="1350" dirty="0">
                <a:solidFill>
                  <a:srgbClr val="FFFFFF"/>
                </a:solidFill>
                <a:latin typeface="Poppins"/>
                <a:cs typeface="Poppins"/>
              </a:rPr>
              <a:t>Hands-on Exercises with SQL</a:t>
            </a:r>
            <a:endParaRPr sz="1350" dirty="0">
              <a:solidFill>
                <a:srgbClr val="FFFFFF"/>
              </a:solidFill>
              <a:latin typeface="Poppins"/>
              <a:cs typeface="Poppins"/>
            </a:endParaRPr>
          </a:p>
          <a:p>
            <a:pPr marL="214313" indent="-214313">
              <a:spcBef>
                <a:spcPts val="900"/>
              </a:spcBef>
              <a:buClr>
                <a:srgbClr val="FFFFFF"/>
              </a:buClr>
              <a:buSzPts val="1800"/>
              <a:buFont typeface="Arial"/>
              <a:buChar char="•"/>
            </a:pPr>
            <a:r>
              <a:rPr lang="en-GB" sz="1350" dirty="0">
                <a:solidFill>
                  <a:srgbClr val="FFFFFF"/>
                </a:solidFill>
                <a:latin typeface="Poppins"/>
                <a:cs typeface="Poppins"/>
                <a:sym typeface="Poppins"/>
              </a:rPr>
              <a:t>Reporting your analysis results </a:t>
            </a:r>
            <a:endParaRPr sz="1350" dirty="0">
              <a:solidFill>
                <a:srgbClr val="FFFFFF"/>
              </a:solidFill>
              <a:latin typeface="Poppins"/>
              <a:cs typeface="Poppins"/>
            </a:endParaRPr>
          </a:p>
        </p:txBody>
      </p:sp>
      <p:pic>
        <p:nvPicPr>
          <p:cNvPr id="204" name="Google Shape;204;p34"/>
          <p:cNvPicPr preferRelativeResize="0"/>
          <p:nvPr/>
        </p:nvPicPr>
        <p:blipFill rotWithShape="1">
          <a:blip r:embed="rId3">
            <a:alphaModFix/>
          </a:blip>
          <a:srcRect/>
          <a:stretch/>
        </p:blipFill>
        <p:spPr>
          <a:xfrm>
            <a:off x="6130646" y="1752927"/>
            <a:ext cx="2754138" cy="2754138"/>
          </a:xfrm>
          <a:prstGeom prst="rect">
            <a:avLst/>
          </a:prstGeom>
          <a:noFill/>
          <a:ln>
            <a:noFill/>
          </a:ln>
        </p:spPr>
      </p:pic>
      <p:pic>
        <p:nvPicPr>
          <p:cNvPr id="205" name="Google Shape;205;p34"/>
          <p:cNvPicPr preferRelativeResize="0"/>
          <p:nvPr/>
        </p:nvPicPr>
        <p:blipFill rotWithShape="1">
          <a:blip r:embed="rId4">
            <a:alphaModFix/>
          </a:blip>
          <a:srcRect/>
          <a:stretch/>
        </p:blipFill>
        <p:spPr>
          <a:xfrm>
            <a:off x="8010389" y="4693519"/>
            <a:ext cx="874395" cy="176137"/>
          </a:xfrm>
          <a:prstGeom prst="rect">
            <a:avLst/>
          </a:prstGeom>
          <a:noFill/>
          <a:ln>
            <a:noFill/>
          </a:ln>
        </p:spPr>
      </p:pic>
      <p:sp>
        <p:nvSpPr>
          <p:cNvPr id="206" name="Google Shape;206;p34"/>
          <p:cNvSpPr/>
          <p:nvPr/>
        </p:nvSpPr>
        <p:spPr>
          <a:xfrm flipH="1">
            <a:off x="253798" y="4688101"/>
            <a:ext cx="186973" cy="186973"/>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50" dirty="0">
                <a:solidFill>
                  <a:srgbClr val="FFFFFF"/>
                </a:solidFill>
                <a:latin typeface="Poppins"/>
                <a:ea typeface="Poppins"/>
                <a:cs typeface="Poppins"/>
                <a:sym typeface="Poppins"/>
              </a:rPr>
              <a:t>3</a:t>
            </a:r>
            <a:endParaRPr sz="1050" b="0" i="0" u="none" strike="noStrike" cap="none" dirty="0">
              <a:solidFill>
                <a:srgbClr val="FFFFFF"/>
              </a:solidFill>
              <a:latin typeface="Poppins"/>
              <a:ea typeface="Poppins"/>
              <a:cs typeface="Poppins"/>
              <a:sym typeface="Poppins"/>
            </a:endParaRPr>
          </a:p>
        </p:txBody>
      </p:sp>
      <p:sp>
        <p:nvSpPr>
          <p:cNvPr id="207" name="Google Shape;207;p34"/>
          <p:cNvSpPr txBox="1">
            <a:spLocks noGrp="1"/>
          </p:cNvSpPr>
          <p:nvPr>
            <p:ph type="sldNum" idx="12"/>
          </p:nvPr>
        </p:nvSpPr>
        <p:spPr>
          <a:xfrm>
            <a:off x="382895" y="6306200"/>
            <a:ext cx="160300"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GB" sz="900" b="0" i="0" u="none" strike="noStrike" cap="none">
                <a:solidFill>
                  <a:schemeClr val="lt1"/>
                </a:solidFill>
                <a:latin typeface="Arial"/>
                <a:ea typeface="Arial"/>
                <a:cs typeface="Arial"/>
                <a:sym typeface="Arial"/>
              </a:rPr>
              <a:t>2</a:t>
            </a:fld>
            <a:endParaRPr sz="900" b="0" i="0" u="none" strike="noStrike" cap="none">
              <a:solidFill>
                <a:srgbClr val="FFFFFF"/>
              </a:solidFill>
              <a:latin typeface="Poppins"/>
              <a:ea typeface="Poppins"/>
              <a:cs typeface="Poppins"/>
              <a:sym typeface="Poppins"/>
            </a:endParaRPr>
          </a:p>
        </p:txBody>
      </p:sp>
      <p:sp>
        <p:nvSpPr>
          <p:cNvPr id="208" name="Google Shape;208;p34"/>
          <p:cNvSpPr txBox="1"/>
          <p:nvPr/>
        </p:nvSpPr>
        <p:spPr>
          <a:xfrm>
            <a:off x="3735379" y="4729651"/>
            <a:ext cx="1673242" cy="10387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GB" sz="675" b="0" i="0" u="none" strike="noStrike" cap="none">
                <a:solidFill>
                  <a:srgbClr val="FFFFFF"/>
                </a:solidFill>
                <a:latin typeface="Poppins"/>
                <a:ea typeface="Poppins"/>
                <a:cs typeface="Poppins"/>
                <a:sym typeface="Poppins"/>
              </a:rPr>
              <a:t>Copyright © 2022 TalentLabs Limited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pic>
        <p:nvPicPr>
          <p:cNvPr id="457" name="Google Shape;457;p42" descr="A person writing on a piece of paper&#10;&#10;Description automatically generated with low confidence"/>
          <p:cNvPicPr preferRelativeResize="0"/>
          <p:nvPr/>
        </p:nvPicPr>
        <p:blipFill rotWithShape="1">
          <a:blip r:embed="rId3">
            <a:alphaModFix/>
          </a:blip>
          <a:srcRect l="744" r="743"/>
          <a:stretch/>
        </p:blipFill>
        <p:spPr>
          <a:xfrm>
            <a:off x="0" y="0"/>
            <a:ext cx="9144000" cy="5143500"/>
          </a:xfrm>
          <a:prstGeom prst="rect">
            <a:avLst/>
          </a:prstGeom>
          <a:noFill/>
          <a:ln>
            <a:noFill/>
          </a:ln>
        </p:spPr>
      </p:pic>
      <p:sp>
        <p:nvSpPr>
          <p:cNvPr id="458" name="Google Shape;458;p42"/>
          <p:cNvSpPr/>
          <p:nvPr/>
        </p:nvSpPr>
        <p:spPr>
          <a:xfrm flipH="1">
            <a:off x="0" y="0"/>
            <a:ext cx="9144000" cy="5143500"/>
          </a:xfrm>
          <a:prstGeom prst="rect">
            <a:avLst/>
          </a:prstGeom>
          <a:gradFill>
            <a:gsLst>
              <a:gs pos="0">
                <a:schemeClr val="dk1"/>
              </a:gs>
              <a:gs pos="100000">
                <a:srgbClr val="000000">
                  <a:alpha val="55686"/>
                </a:srgbClr>
              </a:gs>
            </a:gsLst>
            <a:lin ang="10800025"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FFFFFF"/>
              </a:solidFill>
              <a:latin typeface="Poppins"/>
              <a:ea typeface="Poppins"/>
              <a:cs typeface="Poppins"/>
              <a:sym typeface="Poppins"/>
            </a:endParaRPr>
          </a:p>
        </p:txBody>
      </p:sp>
      <p:sp>
        <p:nvSpPr>
          <p:cNvPr id="459" name="Google Shape;459;p42"/>
          <p:cNvSpPr/>
          <p:nvPr/>
        </p:nvSpPr>
        <p:spPr>
          <a:xfrm>
            <a:off x="0" y="1910602"/>
            <a:ext cx="5417100" cy="1674600"/>
          </a:xfrm>
          <a:prstGeom prst="rect">
            <a:avLst/>
          </a:prstGeom>
          <a:solidFill>
            <a:schemeClr val="accent4">
              <a:alpha val="83529"/>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FFFFFF"/>
              </a:solidFill>
              <a:latin typeface="Poppins"/>
              <a:ea typeface="Poppins"/>
              <a:cs typeface="Poppins"/>
              <a:sym typeface="Poppins"/>
            </a:endParaRPr>
          </a:p>
        </p:txBody>
      </p:sp>
      <p:pic>
        <p:nvPicPr>
          <p:cNvPr id="460" name="Google Shape;460;p42"/>
          <p:cNvPicPr preferRelativeResize="0"/>
          <p:nvPr/>
        </p:nvPicPr>
        <p:blipFill rotWithShape="1">
          <a:blip r:embed="rId4">
            <a:alphaModFix/>
          </a:blip>
          <a:srcRect/>
          <a:stretch/>
        </p:blipFill>
        <p:spPr>
          <a:xfrm>
            <a:off x="8010389" y="4693519"/>
            <a:ext cx="874395" cy="176137"/>
          </a:xfrm>
          <a:prstGeom prst="rect">
            <a:avLst/>
          </a:prstGeom>
          <a:noFill/>
          <a:ln>
            <a:noFill/>
          </a:ln>
        </p:spPr>
      </p:pic>
      <p:sp>
        <p:nvSpPr>
          <p:cNvPr id="461" name="Google Shape;461;p42"/>
          <p:cNvSpPr/>
          <p:nvPr/>
        </p:nvSpPr>
        <p:spPr>
          <a:xfrm rot="10800000" flipH="1">
            <a:off x="253798" y="4688174"/>
            <a:ext cx="186900" cy="1869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FFFFFF"/>
              </a:solidFill>
              <a:latin typeface="Poppins"/>
              <a:ea typeface="Poppins"/>
              <a:cs typeface="Poppins"/>
              <a:sym typeface="Poppins"/>
            </a:endParaRPr>
          </a:p>
        </p:txBody>
      </p:sp>
      <p:sp>
        <p:nvSpPr>
          <p:cNvPr id="462" name="Google Shape;462;p42"/>
          <p:cNvSpPr txBox="1">
            <a:spLocks noGrp="1"/>
          </p:cNvSpPr>
          <p:nvPr>
            <p:ph type="sldNum" idx="12"/>
          </p:nvPr>
        </p:nvSpPr>
        <p:spPr>
          <a:xfrm>
            <a:off x="287171" y="4729650"/>
            <a:ext cx="120300" cy="107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700"/>
              <a:buFont typeface="Arial"/>
              <a:buNone/>
            </a:pPr>
            <a:fld id="{00000000-1234-1234-1234-123412341234}" type="slidenum">
              <a:rPr lang="en-GB" sz="700" b="0" i="0" u="none" strike="noStrike" cap="none">
                <a:solidFill>
                  <a:srgbClr val="FFFFFF"/>
                </a:solidFill>
                <a:latin typeface="Poppins"/>
                <a:ea typeface="Poppins"/>
                <a:cs typeface="Poppins"/>
                <a:sym typeface="Poppins"/>
              </a:rPr>
              <a:t>3</a:t>
            </a:fld>
            <a:endParaRPr sz="700" b="0" i="0" u="none" strike="noStrike" cap="none">
              <a:solidFill>
                <a:srgbClr val="FFFFFF"/>
              </a:solidFill>
              <a:latin typeface="Poppins"/>
              <a:ea typeface="Poppins"/>
              <a:cs typeface="Poppins"/>
              <a:sym typeface="Poppins"/>
            </a:endParaRPr>
          </a:p>
        </p:txBody>
      </p:sp>
      <p:sp>
        <p:nvSpPr>
          <p:cNvPr id="463" name="Google Shape;463;p42"/>
          <p:cNvSpPr txBox="1"/>
          <p:nvPr/>
        </p:nvSpPr>
        <p:spPr>
          <a:xfrm>
            <a:off x="3795345" y="4729650"/>
            <a:ext cx="1715400" cy="107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GB" sz="700" b="0" i="0" u="none" strike="noStrike" cap="none">
                <a:solidFill>
                  <a:srgbClr val="FFFFFF"/>
                </a:solidFill>
                <a:latin typeface="Poppins"/>
                <a:ea typeface="Poppins"/>
                <a:cs typeface="Poppins"/>
                <a:sym typeface="Poppins"/>
              </a:rPr>
              <a:t>Copyright © 2022 TalentLabs Limited</a:t>
            </a:r>
            <a:endParaRPr sz="1100" b="0" i="0" u="none" strike="noStrike" cap="none">
              <a:solidFill>
                <a:srgbClr val="000000"/>
              </a:solidFill>
              <a:latin typeface="Arial"/>
              <a:ea typeface="Arial"/>
              <a:cs typeface="Arial"/>
              <a:sym typeface="Arial"/>
            </a:endParaRPr>
          </a:p>
        </p:txBody>
      </p:sp>
      <p:sp>
        <p:nvSpPr>
          <p:cNvPr id="464" name="Google Shape;464;p42"/>
          <p:cNvSpPr txBox="1"/>
          <p:nvPr/>
        </p:nvSpPr>
        <p:spPr>
          <a:xfrm>
            <a:off x="347284" y="2639206"/>
            <a:ext cx="4948500" cy="371640"/>
          </a:xfrm>
          <a:prstGeom prst="rect">
            <a:avLst/>
          </a:prstGeom>
          <a:noFill/>
          <a:ln>
            <a:noFill/>
          </a:ln>
        </p:spPr>
        <p:txBody>
          <a:bodyPr spcFirstLastPara="1" wrap="square" lIns="0" tIns="0" rIns="0" bIns="0" anchor="t" anchorCtr="0">
            <a:spAutoFit/>
          </a:bodyPr>
          <a:lstStyle/>
          <a:p>
            <a:pPr marL="0" marR="0" lvl="1" indent="0" algn="l" rtl="0">
              <a:lnSpc>
                <a:spcPct val="115000"/>
              </a:lnSpc>
              <a:spcBef>
                <a:spcPts val="0"/>
              </a:spcBef>
              <a:spcAft>
                <a:spcPts val="0"/>
              </a:spcAft>
              <a:buClr>
                <a:srgbClr val="000000"/>
              </a:buClr>
              <a:buSzPts val="1400"/>
              <a:buFont typeface="Arial"/>
              <a:buNone/>
            </a:pPr>
            <a:r>
              <a:rPr lang="en-GB" sz="2100" b="1" i="0" u="none" strike="noStrike" cap="none">
                <a:solidFill>
                  <a:srgbClr val="FFFFFF"/>
                </a:solidFill>
                <a:latin typeface="Poppins"/>
                <a:ea typeface="Poppins"/>
                <a:cs typeface="Poppins"/>
                <a:sym typeface="Poppins"/>
              </a:rPr>
              <a:t>Data Summary with SQL</a:t>
            </a:r>
            <a:endParaRPr sz="1100" b="0" i="0" u="none" strike="noStrike" cap="none">
              <a:solidFill>
                <a:srgbClr val="000000"/>
              </a:solidFill>
              <a:latin typeface="Arial"/>
              <a:ea typeface="Arial"/>
              <a:cs typeface="Arial"/>
              <a:sym typeface="Arial"/>
            </a:endParaRPr>
          </a:p>
        </p:txBody>
      </p:sp>
      <p:pic>
        <p:nvPicPr>
          <p:cNvPr id="465" name="Google Shape;465;p42"/>
          <p:cNvPicPr preferRelativeResize="0"/>
          <p:nvPr/>
        </p:nvPicPr>
        <p:blipFill rotWithShape="1">
          <a:blip r:embed="rId5">
            <a:alphaModFix/>
          </a:blip>
          <a:srcRect/>
          <a:stretch/>
        </p:blipFill>
        <p:spPr>
          <a:xfrm>
            <a:off x="347284" y="2113373"/>
            <a:ext cx="414336" cy="41433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4"/>
          <p:cNvSpPr txBox="1">
            <a:spLocks noGrp="1"/>
          </p:cNvSpPr>
          <p:nvPr>
            <p:ph type="title"/>
          </p:nvPr>
        </p:nvSpPr>
        <p:spPr>
          <a:xfrm>
            <a:off x="259217" y="273844"/>
            <a:ext cx="8625600" cy="323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GB" dirty="0"/>
              <a:t>What is SQL ?</a:t>
            </a:r>
            <a:endParaRPr dirty="0"/>
          </a:p>
        </p:txBody>
      </p:sp>
      <p:grpSp>
        <p:nvGrpSpPr>
          <p:cNvPr id="2" name="Group 1">
            <a:extLst>
              <a:ext uri="{FF2B5EF4-FFF2-40B4-BE49-F238E27FC236}">
                <a16:creationId xmlns:a16="http://schemas.microsoft.com/office/drawing/2014/main" id="{43D51544-B020-425F-A5C4-0C83BC4411D4}"/>
              </a:ext>
            </a:extLst>
          </p:cNvPr>
          <p:cNvGrpSpPr/>
          <p:nvPr/>
        </p:nvGrpSpPr>
        <p:grpSpPr>
          <a:xfrm>
            <a:off x="904240" y="1615455"/>
            <a:ext cx="3542433" cy="1533218"/>
            <a:chOff x="904240" y="1615455"/>
            <a:chExt cx="3542433" cy="1533218"/>
          </a:xfrm>
        </p:grpSpPr>
        <p:sp>
          <p:nvSpPr>
            <p:cNvPr id="623" name="Google Shape;623;p44"/>
            <p:cNvSpPr/>
            <p:nvPr/>
          </p:nvSpPr>
          <p:spPr>
            <a:xfrm>
              <a:off x="904240" y="1615455"/>
              <a:ext cx="3542433" cy="335266"/>
            </a:xfrm>
            <a:prstGeom prst="roundRect">
              <a:avLst>
                <a:gd name="adj" fmla="val 8333"/>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1100" b="1" i="0" u="none" strike="noStrike" cap="none" dirty="0">
                  <a:solidFill>
                    <a:schemeClr val="lt1"/>
                  </a:solidFill>
                  <a:latin typeface="Poppins"/>
                  <a:ea typeface="Poppins"/>
                  <a:cs typeface="Poppins"/>
                  <a:sym typeface="Poppins"/>
                </a:rPr>
                <a:t>SQL : Structured Query Language</a:t>
              </a:r>
              <a:endParaRPr sz="1100" b="1" i="0" u="none" strike="noStrike" cap="none" dirty="0">
                <a:solidFill>
                  <a:schemeClr val="lt1"/>
                </a:solidFill>
                <a:latin typeface="Poppins"/>
                <a:ea typeface="Poppins"/>
                <a:cs typeface="Poppins"/>
                <a:sym typeface="Poppins"/>
              </a:endParaRPr>
            </a:p>
          </p:txBody>
        </p:sp>
        <p:sp>
          <p:nvSpPr>
            <p:cNvPr id="625" name="Google Shape;625;p44"/>
            <p:cNvSpPr txBox="1"/>
            <p:nvPr/>
          </p:nvSpPr>
          <p:spPr>
            <a:xfrm>
              <a:off x="1011116" y="2031444"/>
              <a:ext cx="3279530" cy="1117229"/>
            </a:xfrm>
            <a:prstGeom prst="rect">
              <a:avLst/>
            </a:prstGeom>
            <a:noFill/>
            <a:ln>
              <a:noFill/>
            </a:ln>
          </p:spPr>
          <p:txBody>
            <a:bodyPr spcFirstLastPara="1" wrap="square" lIns="0" tIns="0" rIns="0" bIns="0" anchor="t" anchorCtr="0">
              <a:spAutoFit/>
            </a:bodyPr>
            <a:lstStyle/>
            <a:p>
              <a:pPr marL="215900" marR="0" lvl="0" indent="-215900" algn="l" rtl="0">
                <a:lnSpc>
                  <a:spcPct val="110000"/>
                </a:lnSpc>
                <a:spcBef>
                  <a:spcPts val="0"/>
                </a:spcBef>
                <a:spcAft>
                  <a:spcPts val="0"/>
                </a:spcAft>
                <a:buClr>
                  <a:schemeClr val="dk1"/>
                </a:buClr>
                <a:buSzPts val="1100"/>
                <a:buFont typeface="Arial"/>
                <a:buChar char="•"/>
              </a:pPr>
              <a:r>
                <a:rPr lang="en-US" sz="1100" b="0" i="0" u="none" strike="noStrike" cap="none" dirty="0">
                  <a:solidFill>
                    <a:schemeClr val="dk1"/>
                  </a:solidFill>
                  <a:latin typeface="Poppins"/>
                  <a:ea typeface="Poppins"/>
                  <a:cs typeface="Poppins"/>
                  <a:sym typeface="Poppins"/>
                </a:rPr>
                <a:t>It is a structured Query language which allows us to make </a:t>
              </a:r>
              <a:r>
                <a:rPr lang="en-US" sz="1100" dirty="0">
                  <a:solidFill>
                    <a:schemeClr val="dk1"/>
                  </a:solidFill>
                  <a:latin typeface="Poppins"/>
                  <a:ea typeface="Poppins"/>
                  <a:cs typeface="Poppins"/>
                  <a:sym typeface="Poppins"/>
                </a:rPr>
                <a:t>analysis on structured dataset which are in the form of proper </a:t>
              </a:r>
              <a:r>
                <a:rPr lang="en-US" sz="1100" dirty="0">
                  <a:solidFill>
                    <a:schemeClr val="dk1"/>
                  </a:solidFill>
                  <a:latin typeface="Poppins"/>
                  <a:cs typeface="Poppins"/>
                  <a:sym typeface="Poppins"/>
                </a:rPr>
                <a:t>tables. </a:t>
              </a:r>
            </a:p>
            <a:p>
              <a:pPr marL="215900" marR="0" lvl="0" indent="-215900" algn="l" rtl="0">
                <a:lnSpc>
                  <a:spcPct val="110000"/>
                </a:lnSpc>
                <a:spcBef>
                  <a:spcPts val="0"/>
                </a:spcBef>
                <a:spcAft>
                  <a:spcPts val="0"/>
                </a:spcAft>
                <a:buClr>
                  <a:schemeClr val="dk1"/>
                </a:buClr>
                <a:buSzPts val="1100"/>
                <a:buFont typeface="Arial"/>
                <a:buChar char="•"/>
              </a:pPr>
              <a:r>
                <a:rPr lang="en-US" sz="1100" dirty="0">
                  <a:solidFill>
                    <a:schemeClr val="dk1"/>
                  </a:solidFill>
                  <a:latin typeface="Poppins"/>
                  <a:cs typeface="Poppins"/>
                </a:rPr>
                <a:t>SQL lets us access and work on large datasets from the databases </a:t>
              </a:r>
              <a:endParaRPr sz="1100" dirty="0">
                <a:solidFill>
                  <a:schemeClr val="dk1"/>
                </a:solidFill>
                <a:latin typeface="Poppins"/>
                <a:cs typeface="Poppins"/>
              </a:endParaRPr>
            </a:p>
          </p:txBody>
        </p:sp>
      </p:grpSp>
      <p:grpSp>
        <p:nvGrpSpPr>
          <p:cNvPr id="3" name="Group 2">
            <a:extLst>
              <a:ext uri="{FF2B5EF4-FFF2-40B4-BE49-F238E27FC236}">
                <a16:creationId xmlns:a16="http://schemas.microsoft.com/office/drawing/2014/main" id="{F7158EE8-89EF-441B-9670-263D48A39305}"/>
              </a:ext>
            </a:extLst>
          </p:cNvPr>
          <p:cNvGrpSpPr/>
          <p:nvPr/>
        </p:nvGrpSpPr>
        <p:grpSpPr>
          <a:xfrm>
            <a:off x="4811627" y="1615455"/>
            <a:ext cx="3542433" cy="1552197"/>
            <a:chOff x="4811627" y="1615455"/>
            <a:chExt cx="3542433" cy="1552197"/>
          </a:xfrm>
        </p:grpSpPr>
        <p:sp>
          <p:nvSpPr>
            <p:cNvPr id="624" name="Google Shape;624;p44"/>
            <p:cNvSpPr/>
            <p:nvPr/>
          </p:nvSpPr>
          <p:spPr>
            <a:xfrm>
              <a:off x="4811627" y="1615455"/>
              <a:ext cx="3542433" cy="335266"/>
            </a:xfrm>
            <a:prstGeom prst="roundRect">
              <a:avLst>
                <a:gd name="adj" fmla="val 8333"/>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1100" b="1" i="0" u="none" strike="noStrike" cap="none" dirty="0">
                  <a:solidFill>
                    <a:schemeClr val="lt1"/>
                  </a:solidFill>
                  <a:latin typeface="Poppins"/>
                  <a:ea typeface="Poppins"/>
                  <a:cs typeface="Poppins"/>
                  <a:sym typeface="Poppins"/>
                </a:rPr>
                <a:t>Why SQL ?</a:t>
              </a:r>
              <a:endParaRPr sz="1100" b="1" i="0" u="none" strike="noStrike" cap="none" dirty="0">
                <a:solidFill>
                  <a:schemeClr val="lt1"/>
                </a:solidFill>
                <a:latin typeface="Poppins"/>
                <a:ea typeface="Poppins"/>
                <a:cs typeface="Poppins"/>
                <a:sym typeface="Poppins"/>
              </a:endParaRPr>
            </a:p>
          </p:txBody>
        </p:sp>
        <p:sp>
          <p:nvSpPr>
            <p:cNvPr id="626" name="Google Shape;626;p44"/>
            <p:cNvSpPr txBox="1"/>
            <p:nvPr/>
          </p:nvSpPr>
          <p:spPr>
            <a:xfrm>
              <a:off x="4943078" y="2031444"/>
              <a:ext cx="3279530" cy="1136208"/>
            </a:xfrm>
            <a:prstGeom prst="rect">
              <a:avLst/>
            </a:prstGeom>
            <a:noFill/>
            <a:ln>
              <a:noFill/>
            </a:ln>
          </p:spPr>
          <p:txBody>
            <a:bodyPr spcFirstLastPara="1" wrap="square" lIns="0" tIns="0" rIns="0" bIns="0" anchor="t" anchorCtr="0">
              <a:spAutoFit/>
            </a:bodyPr>
            <a:lstStyle/>
            <a:p>
              <a:pPr marL="171450" marR="0" lvl="0" indent="-171450" algn="l" rtl="0">
                <a:lnSpc>
                  <a:spcPct val="110000"/>
                </a:lnSpc>
                <a:spcBef>
                  <a:spcPts val="0"/>
                </a:spcBef>
                <a:spcAft>
                  <a:spcPts val="0"/>
                </a:spcAft>
                <a:buClr>
                  <a:schemeClr val="dk1"/>
                </a:buClr>
                <a:buSzPts val="1100"/>
                <a:buFont typeface="Arial" panose="020B0604020202020204" pitchFamily="34" charset="0"/>
                <a:buChar char="•"/>
              </a:pPr>
              <a:r>
                <a:rPr lang="en-GB" sz="1100" dirty="0">
                  <a:solidFill>
                    <a:schemeClr val="dk1"/>
                  </a:solidFill>
                  <a:latin typeface="Poppins"/>
                  <a:ea typeface="Poppins"/>
                  <a:cs typeface="Poppins"/>
                  <a:sym typeface="Poppins"/>
                </a:rPr>
                <a:t>Much easier to make analysis on large datasets by storing them in tables and retrieving them back when needed</a:t>
              </a:r>
              <a:endParaRPr dirty="0"/>
            </a:p>
            <a:p>
              <a:pPr marL="215900" marR="0" lvl="0" indent="-215900" algn="l" rtl="0">
                <a:lnSpc>
                  <a:spcPct val="110000"/>
                </a:lnSpc>
                <a:spcBef>
                  <a:spcPts val="800"/>
                </a:spcBef>
                <a:spcAft>
                  <a:spcPts val="800"/>
                </a:spcAft>
                <a:buClr>
                  <a:schemeClr val="dk1"/>
                </a:buClr>
                <a:buSzPts val="1100"/>
                <a:buFont typeface="Arial"/>
                <a:buChar char="•"/>
              </a:pPr>
              <a:r>
                <a:rPr lang="en-GB" sz="1100" dirty="0">
                  <a:solidFill>
                    <a:schemeClr val="dk1"/>
                  </a:solidFill>
                  <a:latin typeface="Poppins"/>
                  <a:cs typeface="Poppins"/>
                  <a:sym typeface="Poppins"/>
                </a:rPr>
                <a:t>It is efficient and quick when we are working on large datasets</a:t>
              </a:r>
              <a:endParaRPr dirty="0"/>
            </a:p>
          </p:txBody>
        </p:sp>
      </p:grpSp>
      <p:sp>
        <p:nvSpPr>
          <p:cNvPr id="7" name="Google Shape;218;p35">
            <a:extLst>
              <a:ext uri="{FF2B5EF4-FFF2-40B4-BE49-F238E27FC236}">
                <a16:creationId xmlns:a16="http://schemas.microsoft.com/office/drawing/2014/main" id="{7DA99602-049C-496D-B3D5-BBD2DB71CBD3}"/>
              </a:ext>
            </a:extLst>
          </p:cNvPr>
          <p:cNvSpPr txBox="1">
            <a:spLocks noGrp="1"/>
          </p:cNvSpPr>
          <p:nvPr>
            <p:ph type="sldNum" idx="12"/>
          </p:nvPr>
        </p:nvSpPr>
        <p:spPr>
          <a:xfrm>
            <a:off x="287171" y="4745416"/>
            <a:ext cx="120300" cy="107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700"/>
              <a:buFont typeface="Arial"/>
              <a:buNone/>
            </a:pPr>
            <a:fld id="{00000000-1234-1234-1234-123412341234}" type="slidenum">
              <a:rPr lang="en-GB" sz="700" b="0" i="0" u="none" strike="noStrike" cap="none">
                <a:solidFill>
                  <a:srgbClr val="FFFFFF"/>
                </a:solidFill>
                <a:latin typeface="Poppins"/>
                <a:ea typeface="Poppins"/>
                <a:cs typeface="Poppins"/>
                <a:sym typeface="Poppins"/>
              </a:rPr>
              <a:t>4</a:t>
            </a:fld>
            <a:endParaRPr sz="700" b="0" i="0" u="none" strike="noStrike" cap="none" dirty="0">
              <a:solidFill>
                <a:srgbClr val="FFFFFF"/>
              </a:solidFill>
              <a:latin typeface="Poppins"/>
              <a:ea typeface="Poppins"/>
              <a:cs typeface="Poppins"/>
              <a:sym typeface="Poppins"/>
            </a:endParaRPr>
          </a:p>
        </p:txBody>
      </p:sp>
    </p:spTree>
    <p:extLst>
      <p:ext uri="{BB962C8B-B14F-4D97-AF65-F5344CB8AC3E}">
        <p14:creationId xmlns:p14="http://schemas.microsoft.com/office/powerpoint/2010/main" val="236513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3"/>
          <p:cNvSpPr txBox="1">
            <a:spLocks noGrp="1"/>
          </p:cNvSpPr>
          <p:nvPr>
            <p:ph type="title"/>
          </p:nvPr>
        </p:nvSpPr>
        <p:spPr>
          <a:xfrm>
            <a:off x="259217" y="273844"/>
            <a:ext cx="8625600" cy="323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GB"/>
              <a:t>Tour Of Google Cloud - BigQuery </a:t>
            </a:r>
            <a:endParaRPr/>
          </a:p>
        </p:txBody>
      </p:sp>
      <p:sp>
        <p:nvSpPr>
          <p:cNvPr id="471" name="Google Shape;471;p43"/>
          <p:cNvSpPr txBox="1"/>
          <p:nvPr/>
        </p:nvSpPr>
        <p:spPr>
          <a:xfrm>
            <a:off x="259217" y="713315"/>
            <a:ext cx="8625600" cy="355482"/>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1050"/>
              <a:buFont typeface="Arial"/>
              <a:buNone/>
            </a:pPr>
            <a:r>
              <a:rPr lang="en-GB" sz="1050" b="0" i="0" u="none" strike="noStrike" cap="none" dirty="0">
                <a:solidFill>
                  <a:srgbClr val="7F7F7F"/>
                </a:solidFill>
                <a:latin typeface="Poppins"/>
                <a:ea typeface="Poppins"/>
                <a:cs typeface="Poppins"/>
                <a:sym typeface="Poppins"/>
              </a:rPr>
              <a:t>There are several </a:t>
            </a:r>
            <a:r>
              <a:rPr lang="en-GB" sz="1050" b="0" i="0" u="none" strike="noStrike" cap="none" dirty="0" err="1">
                <a:solidFill>
                  <a:srgbClr val="7F7F7F"/>
                </a:solidFill>
                <a:latin typeface="Poppins"/>
                <a:ea typeface="Poppins"/>
                <a:cs typeface="Poppins"/>
                <a:sym typeface="Poppins"/>
              </a:rPr>
              <a:t>softwares</a:t>
            </a:r>
            <a:r>
              <a:rPr lang="en-GB" sz="1050" b="0" i="0" u="none" strike="noStrike" cap="none" dirty="0">
                <a:solidFill>
                  <a:srgbClr val="7F7F7F"/>
                </a:solidFill>
                <a:latin typeface="Poppins"/>
                <a:ea typeface="Poppins"/>
                <a:cs typeface="Poppins"/>
                <a:sym typeface="Poppins"/>
              </a:rPr>
              <a:t> and compiler for using Structured Query Language (SQL) which we can use such as MySQL, </a:t>
            </a:r>
            <a:r>
              <a:rPr lang="en-GB" sz="1050" b="0" i="0" u="none" strike="noStrike" cap="none" dirty="0" err="1">
                <a:solidFill>
                  <a:srgbClr val="7F7F7F"/>
                </a:solidFill>
                <a:latin typeface="Poppins"/>
                <a:ea typeface="Poppins"/>
                <a:cs typeface="Poppins"/>
                <a:sym typeface="Poppins"/>
              </a:rPr>
              <a:t>DBeaver</a:t>
            </a:r>
            <a:r>
              <a:rPr lang="en-GB" sz="1050" b="0" i="0" u="none" strike="noStrike" cap="none" dirty="0">
                <a:solidFill>
                  <a:srgbClr val="7F7F7F"/>
                </a:solidFill>
                <a:latin typeface="Poppins"/>
                <a:ea typeface="Poppins"/>
                <a:cs typeface="Poppins"/>
                <a:sym typeface="Poppins"/>
              </a:rPr>
              <a:t> etc but we will be using </a:t>
            </a:r>
            <a:r>
              <a:rPr lang="en-GB" sz="1050" b="0" i="0" u="none" strike="noStrike" cap="none" dirty="0" err="1">
                <a:solidFill>
                  <a:srgbClr val="7F7F7F"/>
                </a:solidFill>
                <a:latin typeface="Poppins"/>
                <a:ea typeface="Poppins"/>
                <a:cs typeface="Poppins"/>
                <a:sym typeface="Poppins"/>
              </a:rPr>
              <a:t>BigQuery</a:t>
            </a:r>
            <a:r>
              <a:rPr lang="en-GB" sz="1050" b="0" i="0" u="none" strike="noStrike" cap="none" dirty="0">
                <a:solidFill>
                  <a:srgbClr val="7F7F7F"/>
                </a:solidFill>
                <a:latin typeface="Poppins"/>
                <a:ea typeface="Poppins"/>
                <a:cs typeface="Poppins"/>
                <a:sym typeface="Poppins"/>
              </a:rPr>
              <a:t>. Let’s have a tour of Google Cloud Essential, </a:t>
            </a:r>
            <a:r>
              <a:rPr lang="en-GB" sz="1050" b="0" i="0" u="none" strike="noStrike" cap="none" dirty="0" err="1">
                <a:solidFill>
                  <a:srgbClr val="7F7F7F"/>
                </a:solidFill>
                <a:latin typeface="Poppins"/>
                <a:ea typeface="Poppins"/>
                <a:cs typeface="Poppins"/>
                <a:sym typeface="Poppins"/>
              </a:rPr>
              <a:t>BigQuery</a:t>
            </a:r>
            <a:endParaRPr sz="1050" b="0" i="0" u="none" strike="noStrike" cap="none" dirty="0">
              <a:solidFill>
                <a:srgbClr val="7F7F7F"/>
              </a:solidFill>
              <a:latin typeface="Poppins"/>
              <a:ea typeface="Poppins"/>
              <a:cs typeface="Poppins"/>
              <a:sym typeface="Poppins"/>
            </a:endParaRPr>
          </a:p>
        </p:txBody>
      </p:sp>
      <p:sp>
        <p:nvSpPr>
          <p:cNvPr id="473" name="Google Shape;473;p43"/>
          <p:cNvSpPr/>
          <p:nvPr/>
        </p:nvSpPr>
        <p:spPr>
          <a:xfrm>
            <a:off x="2398732" y="2996757"/>
            <a:ext cx="31581" cy="40462"/>
          </a:xfrm>
          <a:custGeom>
            <a:avLst/>
            <a:gdLst/>
            <a:ahLst/>
            <a:cxnLst/>
            <a:rect l="l" t="t" r="r" b="b"/>
            <a:pathLst>
              <a:path w="46821" h="59988" extrusionOk="0">
                <a:moveTo>
                  <a:pt x="26224" y="-610"/>
                </a:moveTo>
                <a:lnTo>
                  <a:pt x="-346" y="9752"/>
                </a:lnTo>
                <a:cubicBezTo>
                  <a:pt x="6179" y="26403"/>
                  <a:pt x="13205" y="43083"/>
                  <a:pt x="20585" y="59379"/>
                </a:cubicBezTo>
                <a:lnTo>
                  <a:pt x="46476" y="47570"/>
                </a:lnTo>
                <a:cubicBezTo>
                  <a:pt x="39420" y="31835"/>
                  <a:pt x="32571" y="15598"/>
                  <a:pt x="26224"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4" name="Google Shape;474;p43"/>
          <p:cNvSpPr/>
          <p:nvPr/>
        </p:nvSpPr>
        <p:spPr>
          <a:xfrm>
            <a:off x="2428780" y="3061175"/>
            <a:ext cx="34071" cy="40642"/>
          </a:xfrm>
          <a:custGeom>
            <a:avLst/>
            <a:gdLst/>
            <a:ahLst/>
            <a:cxnLst/>
            <a:rect l="l" t="t" r="r" b="b"/>
            <a:pathLst>
              <a:path w="50512" h="60254" extrusionOk="0">
                <a:moveTo>
                  <a:pt x="-346" y="12409"/>
                </a:moveTo>
                <a:cubicBezTo>
                  <a:pt x="7861" y="28292"/>
                  <a:pt x="16600" y="44175"/>
                  <a:pt x="25663" y="59644"/>
                </a:cubicBezTo>
                <a:lnTo>
                  <a:pt x="50166" y="45297"/>
                </a:lnTo>
                <a:cubicBezTo>
                  <a:pt x="41309" y="30270"/>
                  <a:pt x="32866" y="14830"/>
                  <a:pt x="24895"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5" name="Google Shape;475;p43"/>
          <p:cNvSpPr/>
          <p:nvPr/>
        </p:nvSpPr>
        <p:spPr>
          <a:xfrm>
            <a:off x="2465500" y="3122148"/>
            <a:ext cx="36202" cy="40403"/>
          </a:xfrm>
          <a:custGeom>
            <a:avLst/>
            <a:gdLst/>
            <a:ahLst/>
            <a:cxnLst/>
            <a:rect l="l" t="t" r="r" b="b"/>
            <a:pathLst>
              <a:path w="53671" h="59900" extrusionOk="0">
                <a:moveTo>
                  <a:pt x="-346" y="15007"/>
                </a:moveTo>
                <a:cubicBezTo>
                  <a:pt x="9485" y="30004"/>
                  <a:pt x="19847" y="44883"/>
                  <a:pt x="30446" y="59290"/>
                </a:cubicBezTo>
                <a:lnTo>
                  <a:pt x="53325" y="42463"/>
                </a:lnTo>
                <a:cubicBezTo>
                  <a:pt x="43022" y="28440"/>
                  <a:pt x="32955" y="13944"/>
                  <a:pt x="23390"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6" name="Google Shape;476;p43"/>
          <p:cNvSpPr/>
          <p:nvPr/>
        </p:nvSpPr>
        <p:spPr>
          <a:xfrm>
            <a:off x="2375872" y="2929572"/>
            <a:ext cx="28734" cy="39925"/>
          </a:xfrm>
          <a:custGeom>
            <a:avLst/>
            <a:gdLst/>
            <a:ahLst/>
            <a:cxnLst/>
            <a:rect l="l" t="t" r="r" b="b"/>
            <a:pathLst>
              <a:path w="42600" h="59191" extrusionOk="0">
                <a:moveTo>
                  <a:pt x="27021" y="-610"/>
                </a:moveTo>
                <a:lnTo>
                  <a:pt x="-346" y="6918"/>
                </a:lnTo>
                <a:cubicBezTo>
                  <a:pt x="4377" y="24189"/>
                  <a:pt x="9632" y="41577"/>
                  <a:pt x="15271" y="58582"/>
                </a:cubicBezTo>
                <a:lnTo>
                  <a:pt x="42254" y="49725"/>
                </a:lnTo>
                <a:cubicBezTo>
                  <a:pt x="36822" y="33104"/>
                  <a:pt x="31715" y="16188"/>
                  <a:pt x="27021"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7" name="Google Shape;477;p43"/>
          <p:cNvSpPr/>
          <p:nvPr/>
        </p:nvSpPr>
        <p:spPr>
          <a:xfrm>
            <a:off x="2360360" y="2860434"/>
            <a:ext cx="25548" cy="38929"/>
          </a:xfrm>
          <a:custGeom>
            <a:avLst/>
            <a:gdLst/>
            <a:ahLst/>
            <a:cxnLst/>
            <a:rect l="l" t="t" r="r" b="b"/>
            <a:pathLst>
              <a:path w="37876" h="57715" extrusionOk="0">
                <a:moveTo>
                  <a:pt x="27671" y="-610"/>
                </a:moveTo>
                <a:lnTo>
                  <a:pt x="-346" y="3966"/>
                </a:lnTo>
                <a:cubicBezTo>
                  <a:pt x="2606" y="21679"/>
                  <a:pt x="5972" y="39392"/>
                  <a:pt x="9780" y="57105"/>
                </a:cubicBezTo>
                <a:lnTo>
                  <a:pt x="37531" y="51201"/>
                </a:lnTo>
                <a:cubicBezTo>
                  <a:pt x="33811" y="33901"/>
                  <a:pt x="30505" y="16572"/>
                  <a:pt x="27671"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8" name="Google Shape;478;p43"/>
          <p:cNvSpPr/>
          <p:nvPr/>
        </p:nvSpPr>
        <p:spPr>
          <a:xfrm>
            <a:off x="2869910" y="3406265"/>
            <a:ext cx="39387" cy="26942"/>
          </a:xfrm>
          <a:custGeom>
            <a:avLst/>
            <a:gdLst/>
            <a:ahLst/>
            <a:cxnLst/>
            <a:rect l="l" t="t" r="r" b="b"/>
            <a:pathLst>
              <a:path w="58394" h="39943" extrusionOk="0">
                <a:moveTo>
                  <a:pt x="-346" y="26845"/>
                </a:moveTo>
                <a:cubicBezTo>
                  <a:pt x="16983" y="31451"/>
                  <a:pt x="34638" y="35702"/>
                  <a:pt x="52144" y="39333"/>
                </a:cubicBezTo>
                <a:lnTo>
                  <a:pt x="58049" y="11553"/>
                </a:lnTo>
                <a:cubicBezTo>
                  <a:pt x="41044" y="7981"/>
                  <a:pt x="23862" y="3877"/>
                  <a:pt x="7005"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9" name="Google Shape;479;p43"/>
          <p:cNvSpPr/>
          <p:nvPr/>
        </p:nvSpPr>
        <p:spPr>
          <a:xfrm>
            <a:off x="2800553" y="3384500"/>
            <a:ext cx="40383" cy="30008"/>
          </a:xfrm>
          <a:custGeom>
            <a:avLst/>
            <a:gdLst/>
            <a:ahLst/>
            <a:cxnLst/>
            <a:rect l="l" t="t" r="r" b="b"/>
            <a:pathLst>
              <a:path w="59870" h="44489" extrusionOk="0">
                <a:moveTo>
                  <a:pt x="-346" y="25901"/>
                </a:moveTo>
                <a:cubicBezTo>
                  <a:pt x="16423" y="32307"/>
                  <a:pt x="33575" y="38359"/>
                  <a:pt x="50668" y="43880"/>
                </a:cubicBezTo>
                <a:lnTo>
                  <a:pt x="59525" y="16867"/>
                </a:lnTo>
                <a:cubicBezTo>
                  <a:pt x="42904" y="11494"/>
                  <a:pt x="26194" y="5619"/>
                  <a:pt x="9898"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0" name="Google Shape;480;p43"/>
          <p:cNvSpPr/>
          <p:nvPr/>
        </p:nvSpPr>
        <p:spPr>
          <a:xfrm>
            <a:off x="2733885" y="3355746"/>
            <a:ext cx="40701" cy="32737"/>
          </a:xfrm>
          <a:custGeom>
            <a:avLst/>
            <a:gdLst/>
            <a:ahLst/>
            <a:cxnLst/>
            <a:rect l="l" t="t" r="r" b="b"/>
            <a:pathLst>
              <a:path w="60342" h="48534" extrusionOk="0">
                <a:moveTo>
                  <a:pt x="-346" y="24720"/>
                </a:moveTo>
                <a:cubicBezTo>
                  <a:pt x="15684" y="32838"/>
                  <a:pt x="32128" y="40662"/>
                  <a:pt x="48484" y="47924"/>
                </a:cubicBezTo>
                <a:lnTo>
                  <a:pt x="59997" y="21945"/>
                </a:lnTo>
                <a:cubicBezTo>
                  <a:pt x="44084" y="14889"/>
                  <a:pt x="28113" y="7184"/>
                  <a:pt x="12526"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1" name="Google Shape;481;p43"/>
          <p:cNvSpPr/>
          <p:nvPr/>
        </p:nvSpPr>
        <p:spPr>
          <a:xfrm>
            <a:off x="2352295" y="2790062"/>
            <a:ext cx="22143" cy="37396"/>
          </a:xfrm>
          <a:custGeom>
            <a:avLst/>
            <a:gdLst/>
            <a:ahLst/>
            <a:cxnLst/>
            <a:rect l="l" t="t" r="r" b="b"/>
            <a:pathLst>
              <a:path w="32828" h="55442" extrusionOk="0">
                <a:moveTo>
                  <a:pt x="28025" y="-610"/>
                </a:moveTo>
                <a:lnTo>
                  <a:pt x="-346" y="1073"/>
                </a:lnTo>
                <a:cubicBezTo>
                  <a:pt x="717" y="18963"/>
                  <a:pt x="2252" y="37060"/>
                  <a:pt x="4230" y="54832"/>
                </a:cubicBezTo>
                <a:lnTo>
                  <a:pt x="32482" y="51703"/>
                </a:lnTo>
                <a:cubicBezTo>
                  <a:pt x="30534" y="34403"/>
                  <a:pt x="29058" y="16778"/>
                  <a:pt x="28025"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2" name="Google Shape;482;p43"/>
          <p:cNvSpPr/>
          <p:nvPr/>
        </p:nvSpPr>
        <p:spPr>
          <a:xfrm>
            <a:off x="2557458" y="3231589"/>
            <a:ext cx="39268" cy="38591"/>
          </a:xfrm>
          <a:custGeom>
            <a:avLst/>
            <a:gdLst/>
            <a:ahLst/>
            <a:cxnLst/>
            <a:rect l="l" t="t" r="r" b="b"/>
            <a:pathLst>
              <a:path w="58217" h="57213" extrusionOk="0">
                <a:moveTo>
                  <a:pt x="-346" y="19553"/>
                </a:moveTo>
                <a:cubicBezTo>
                  <a:pt x="12348" y="32159"/>
                  <a:pt x="25574" y="44647"/>
                  <a:pt x="38948" y="56604"/>
                </a:cubicBezTo>
                <a:lnTo>
                  <a:pt x="57871" y="35436"/>
                </a:lnTo>
                <a:cubicBezTo>
                  <a:pt x="44882" y="23804"/>
                  <a:pt x="32040" y="11671"/>
                  <a:pt x="19670"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3" name="Google Shape;483;p43"/>
          <p:cNvSpPr/>
          <p:nvPr/>
        </p:nvSpPr>
        <p:spPr>
          <a:xfrm>
            <a:off x="2508551" y="3179298"/>
            <a:ext cx="37934" cy="39706"/>
          </a:xfrm>
          <a:custGeom>
            <a:avLst/>
            <a:gdLst/>
            <a:ahLst/>
            <a:cxnLst/>
            <a:rect l="l" t="t" r="r" b="b"/>
            <a:pathLst>
              <a:path w="56239" h="58866" extrusionOk="0">
                <a:moveTo>
                  <a:pt x="-346" y="17369"/>
                </a:moveTo>
                <a:cubicBezTo>
                  <a:pt x="10990" y="31214"/>
                  <a:pt x="22829" y="44972"/>
                  <a:pt x="34874" y="58257"/>
                </a:cubicBezTo>
                <a:lnTo>
                  <a:pt x="55894" y="39156"/>
                </a:lnTo>
                <a:cubicBezTo>
                  <a:pt x="44085" y="26255"/>
                  <a:pt x="32660" y="12881"/>
                  <a:pt x="21648"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4" name="Google Shape;484;p43"/>
          <p:cNvSpPr/>
          <p:nvPr/>
        </p:nvSpPr>
        <p:spPr>
          <a:xfrm>
            <a:off x="2670722" y="3320381"/>
            <a:ext cx="40661" cy="35086"/>
          </a:xfrm>
          <a:custGeom>
            <a:avLst/>
            <a:gdLst/>
            <a:ahLst/>
            <a:cxnLst/>
            <a:rect l="l" t="t" r="r" b="b"/>
            <a:pathLst>
              <a:path w="60283" h="52017" extrusionOk="0">
                <a:moveTo>
                  <a:pt x="-346" y="23244"/>
                </a:moveTo>
                <a:cubicBezTo>
                  <a:pt x="14740" y="33016"/>
                  <a:pt x="30239" y="42492"/>
                  <a:pt x="45767" y="51408"/>
                </a:cubicBezTo>
                <a:lnTo>
                  <a:pt x="59938" y="26786"/>
                </a:lnTo>
                <a:cubicBezTo>
                  <a:pt x="44852" y="18107"/>
                  <a:pt x="29766" y="8896"/>
                  <a:pt x="15094"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5" name="Google Shape;485;p43"/>
          <p:cNvSpPr/>
          <p:nvPr/>
        </p:nvSpPr>
        <p:spPr>
          <a:xfrm>
            <a:off x="2611700" y="3278862"/>
            <a:ext cx="40184" cy="37018"/>
          </a:xfrm>
          <a:custGeom>
            <a:avLst/>
            <a:gdLst/>
            <a:ahLst/>
            <a:cxnLst/>
            <a:rect l="l" t="t" r="r" b="b"/>
            <a:pathLst>
              <a:path w="59575" h="54881" extrusionOk="0">
                <a:moveTo>
                  <a:pt x="-346" y="21502"/>
                </a:moveTo>
                <a:cubicBezTo>
                  <a:pt x="13618" y="32750"/>
                  <a:pt x="28054" y="43761"/>
                  <a:pt x="42579" y="54271"/>
                </a:cubicBezTo>
                <a:lnTo>
                  <a:pt x="59229" y="31274"/>
                </a:lnTo>
                <a:cubicBezTo>
                  <a:pt x="45118" y="21029"/>
                  <a:pt x="31065" y="10313"/>
                  <a:pt x="17485"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6" name="Google Shape;486;p43"/>
          <p:cNvSpPr/>
          <p:nvPr/>
        </p:nvSpPr>
        <p:spPr>
          <a:xfrm>
            <a:off x="1787727" y="2060695"/>
            <a:ext cx="38889" cy="25807"/>
          </a:xfrm>
          <a:custGeom>
            <a:avLst/>
            <a:gdLst/>
            <a:ahLst/>
            <a:cxnLst/>
            <a:rect l="l" t="t" r="r" b="b"/>
            <a:pathLst>
              <a:path w="57656" h="38260" extrusionOk="0">
                <a:moveTo>
                  <a:pt x="57311" y="9959"/>
                </a:moveTo>
                <a:cubicBezTo>
                  <a:pt x="39893" y="6003"/>
                  <a:pt x="22179" y="2460"/>
                  <a:pt x="4466" y="-610"/>
                </a:cubicBezTo>
                <a:lnTo>
                  <a:pt x="-346" y="27406"/>
                </a:lnTo>
                <a:cubicBezTo>
                  <a:pt x="16836" y="30359"/>
                  <a:pt x="34165" y="33813"/>
                  <a:pt x="51111" y="37651"/>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7" name="Google Shape;487;p43"/>
          <p:cNvSpPr/>
          <p:nvPr/>
        </p:nvSpPr>
        <p:spPr>
          <a:xfrm>
            <a:off x="2105317" y="2211534"/>
            <a:ext cx="39626" cy="38053"/>
          </a:xfrm>
          <a:custGeom>
            <a:avLst/>
            <a:gdLst/>
            <a:ahLst/>
            <a:cxnLst/>
            <a:rect l="l" t="t" r="r" b="b"/>
            <a:pathLst>
              <a:path w="58748" h="56416" extrusionOk="0">
                <a:moveTo>
                  <a:pt x="58403" y="34816"/>
                </a:moveTo>
                <a:cubicBezTo>
                  <a:pt x="45236" y="22653"/>
                  <a:pt x="31567" y="10697"/>
                  <a:pt x="17810" y="-610"/>
                </a:cubicBezTo>
                <a:lnTo>
                  <a:pt x="-346" y="21236"/>
                </a:lnTo>
                <a:cubicBezTo>
                  <a:pt x="13057" y="32366"/>
                  <a:pt x="26224" y="43998"/>
                  <a:pt x="39154" y="55807"/>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8" name="Google Shape;488;p43"/>
          <p:cNvSpPr/>
          <p:nvPr/>
        </p:nvSpPr>
        <p:spPr>
          <a:xfrm>
            <a:off x="2157368" y="2260699"/>
            <a:ext cx="38471" cy="39368"/>
          </a:xfrm>
          <a:custGeom>
            <a:avLst/>
            <a:gdLst/>
            <a:ahLst/>
            <a:cxnLst/>
            <a:rect l="l" t="t" r="r" b="b"/>
            <a:pathLst>
              <a:path w="57036" h="58365" extrusionOk="0">
                <a:moveTo>
                  <a:pt x="56691" y="38950"/>
                </a:moveTo>
                <a:cubicBezTo>
                  <a:pt x="44882" y="25517"/>
                  <a:pt x="32512" y="12380"/>
                  <a:pt x="19965" y="-610"/>
                </a:cubicBezTo>
                <a:lnTo>
                  <a:pt x="-346" y="19376"/>
                </a:lnTo>
                <a:cubicBezTo>
                  <a:pt x="11847" y="31835"/>
                  <a:pt x="23862" y="44795"/>
                  <a:pt x="35376" y="57755"/>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9" name="Google Shape;489;p43"/>
          <p:cNvSpPr/>
          <p:nvPr/>
        </p:nvSpPr>
        <p:spPr>
          <a:xfrm>
            <a:off x="2048605" y="2167945"/>
            <a:ext cx="40363" cy="36340"/>
          </a:xfrm>
          <a:custGeom>
            <a:avLst/>
            <a:gdLst/>
            <a:ahLst/>
            <a:cxnLst/>
            <a:rect l="l" t="t" r="r" b="b"/>
            <a:pathLst>
              <a:path w="59841" h="53877" extrusionOk="0">
                <a:moveTo>
                  <a:pt x="59495" y="30506"/>
                </a:moveTo>
                <a:cubicBezTo>
                  <a:pt x="45147" y="19790"/>
                  <a:pt x="30327" y="9339"/>
                  <a:pt x="15448" y="-610"/>
                </a:cubicBezTo>
                <a:lnTo>
                  <a:pt x="-346" y="23008"/>
                </a:lnTo>
                <a:cubicBezTo>
                  <a:pt x="14120" y="32661"/>
                  <a:pt x="28526" y="42846"/>
                  <a:pt x="42490" y="53268"/>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0" name="Google Shape;490;p43"/>
          <p:cNvSpPr/>
          <p:nvPr/>
        </p:nvSpPr>
        <p:spPr>
          <a:xfrm>
            <a:off x="2204204" y="2315400"/>
            <a:ext cx="36898" cy="40283"/>
          </a:xfrm>
          <a:custGeom>
            <a:avLst/>
            <a:gdLst/>
            <a:ahLst/>
            <a:cxnLst/>
            <a:rect l="l" t="t" r="r" b="b"/>
            <a:pathLst>
              <a:path w="54704" h="59722" extrusionOk="0">
                <a:moveTo>
                  <a:pt x="54358" y="42581"/>
                </a:moveTo>
                <a:cubicBezTo>
                  <a:pt x="43937" y="27820"/>
                  <a:pt x="33014" y="13442"/>
                  <a:pt x="21884" y="-610"/>
                </a:cubicBezTo>
                <a:lnTo>
                  <a:pt x="-346" y="17103"/>
                </a:lnTo>
                <a:cubicBezTo>
                  <a:pt x="10459" y="30772"/>
                  <a:pt x="21087" y="44883"/>
                  <a:pt x="31213" y="59113"/>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1" name="Google Shape;491;p43"/>
          <p:cNvSpPr/>
          <p:nvPr/>
        </p:nvSpPr>
        <p:spPr>
          <a:xfrm>
            <a:off x="1987851" y="2130748"/>
            <a:ext cx="40642" cy="34230"/>
          </a:xfrm>
          <a:custGeom>
            <a:avLst/>
            <a:gdLst/>
            <a:ahLst/>
            <a:cxnLst/>
            <a:rect l="l" t="t" r="r" b="b"/>
            <a:pathLst>
              <a:path w="60254" h="50748" extrusionOk="0">
                <a:moveTo>
                  <a:pt x="59909" y="25753"/>
                </a:moveTo>
                <a:cubicBezTo>
                  <a:pt x="44557" y="16601"/>
                  <a:pt x="28733" y="7715"/>
                  <a:pt x="12909" y="-610"/>
                </a:cubicBezTo>
                <a:lnTo>
                  <a:pt x="-346" y="24513"/>
                </a:lnTo>
                <a:cubicBezTo>
                  <a:pt x="15035" y="32632"/>
                  <a:pt x="30416" y="41252"/>
                  <a:pt x="45384" y="50138"/>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2" name="Google Shape;492;p43"/>
          <p:cNvSpPr/>
          <p:nvPr/>
        </p:nvSpPr>
        <p:spPr>
          <a:xfrm>
            <a:off x="2280151" y="2438202"/>
            <a:ext cx="32557" cy="40682"/>
          </a:xfrm>
          <a:custGeom>
            <a:avLst/>
            <a:gdLst/>
            <a:ahLst/>
            <a:cxnLst/>
            <a:rect l="l" t="t" r="r" b="b"/>
            <a:pathLst>
              <a:path w="48268" h="60313" extrusionOk="0">
                <a:moveTo>
                  <a:pt x="21855" y="59703"/>
                </a:moveTo>
                <a:lnTo>
                  <a:pt x="47923" y="48397"/>
                </a:lnTo>
                <a:cubicBezTo>
                  <a:pt x="40778" y="31953"/>
                  <a:pt x="33162" y="15450"/>
                  <a:pt x="25102" y="-610"/>
                </a:cubicBezTo>
                <a:lnTo>
                  <a:pt x="-346" y="12055"/>
                </a:lnTo>
                <a:cubicBezTo>
                  <a:pt x="7448" y="27672"/>
                  <a:pt x="14917" y="43703"/>
                  <a:pt x="21855" y="59703"/>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3" name="Google Shape;493;p43"/>
          <p:cNvSpPr/>
          <p:nvPr/>
        </p:nvSpPr>
        <p:spPr>
          <a:xfrm>
            <a:off x="2245284" y="2374740"/>
            <a:ext cx="34927" cy="40602"/>
          </a:xfrm>
          <a:custGeom>
            <a:avLst/>
            <a:gdLst/>
            <a:ahLst/>
            <a:cxnLst/>
            <a:rect l="l" t="t" r="r" b="b"/>
            <a:pathLst>
              <a:path w="51781" h="60195" extrusionOk="0">
                <a:moveTo>
                  <a:pt x="51436" y="45740"/>
                </a:moveTo>
                <a:cubicBezTo>
                  <a:pt x="42579" y="30122"/>
                  <a:pt x="33250" y="14535"/>
                  <a:pt x="23626" y="-610"/>
                </a:cubicBezTo>
                <a:lnTo>
                  <a:pt x="-346" y="14535"/>
                </a:lnTo>
                <a:cubicBezTo>
                  <a:pt x="9012" y="29296"/>
                  <a:pt x="18105" y="44411"/>
                  <a:pt x="26696" y="59585"/>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4" name="Google Shape;494;p43"/>
          <p:cNvSpPr/>
          <p:nvPr/>
        </p:nvSpPr>
        <p:spPr>
          <a:xfrm>
            <a:off x="2350423" y="2718416"/>
            <a:ext cx="19813" cy="36401"/>
          </a:xfrm>
          <a:custGeom>
            <a:avLst/>
            <a:gdLst/>
            <a:ahLst/>
            <a:cxnLst/>
            <a:rect l="l" t="t" r="r" b="b"/>
            <a:pathLst>
              <a:path w="29374" h="53966" extrusionOk="0">
                <a:moveTo>
                  <a:pt x="29029" y="45267"/>
                </a:moveTo>
                <a:cubicBezTo>
                  <a:pt x="29029" y="30034"/>
                  <a:pt x="28674" y="14594"/>
                  <a:pt x="28025" y="-610"/>
                </a:cubicBezTo>
                <a:lnTo>
                  <a:pt x="-346" y="630"/>
                </a:lnTo>
                <a:cubicBezTo>
                  <a:pt x="274" y="15391"/>
                  <a:pt x="628" y="30447"/>
                  <a:pt x="628" y="45267"/>
                </a:cubicBezTo>
                <a:cubicBezTo>
                  <a:pt x="628" y="47954"/>
                  <a:pt x="628" y="50670"/>
                  <a:pt x="628" y="53356"/>
                </a:cubicBezTo>
                <a:lnTo>
                  <a:pt x="29029" y="53120"/>
                </a:lnTo>
                <a:cubicBezTo>
                  <a:pt x="29029" y="50522"/>
                  <a:pt x="29029" y="47895"/>
                  <a:pt x="29029" y="45267"/>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5" name="Google Shape;495;p43"/>
          <p:cNvSpPr/>
          <p:nvPr/>
        </p:nvSpPr>
        <p:spPr>
          <a:xfrm>
            <a:off x="2329655" y="2574625"/>
            <a:ext cx="26742" cy="39268"/>
          </a:xfrm>
          <a:custGeom>
            <a:avLst/>
            <a:gdLst/>
            <a:ahLst/>
            <a:cxnLst/>
            <a:rect l="l" t="t" r="r" b="b"/>
            <a:pathLst>
              <a:path w="39647" h="58217" extrusionOk="0">
                <a:moveTo>
                  <a:pt x="27168" y="-610"/>
                </a:moveTo>
                <a:lnTo>
                  <a:pt x="-346" y="6475"/>
                </a:lnTo>
                <a:cubicBezTo>
                  <a:pt x="3994" y="23332"/>
                  <a:pt x="7949" y="40544"/>
                  <a:pt x="11463" y="57607"/>
                </a:cubicBezTo>
                <a:lnTo>
                  <a:pt x="39302" y="51998"/>
                </a:lnTo>
                <a:cubicBezTo>
                  <a:pt x="35671" y="34403"/>
                  <a:pt x="31626" y="16719"/>
                  <a:pt x="27168"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6" name="Google Shape;496;p43"/>
          <p:cNvSpPr/>
          <p:nvPr/>
        </p:nvSpPr>
        <p:spPr>
          <a:xfrm>
            <a:off x="2308427" y="2505090"/>
            <a:ext cx="29789" cy="40263"/>
          </a:xfrm>
          <a:custGeom>
            <a:avLst/>
            <a:gdLst/>
            <a:ahLst/>
            <a:cxnLst/>
            <a:rect l="l" t="t" r="r" b="b"/>
            <a:pathLst>
              <a:path w="44164" h="59693" extrusionOk="0">
                <a:moveTo>
                  <a:pt x="26224" y="-610"/>
                </a:moveTo>
                <a:lnTo>
                  <a:pt x="-346" y="9309"/>
                </a:lnTo>
                <a:cubicBezTo>
                  <a:pt x="5765" y="25694"/>
                  <a:pt x="11463" y="42433"/>
                  <a:pt x="16718" y="59083"/>
                </a:cubicBezTo>
                <a:lnTo>
                  <a:pt x="43819" y="50551"/>
                </a:lnTo>
                <a:cubicBezTo>
                  <a:pt x="38446" y="33458"/>
                  <a:pt x="32542" y="16129"/>
                  <a:pt x="26224"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7" name="Google Shape;497;p43"/>
          <p:cNvSpPr/>
          <p:nvPr/>
        </p:nvSpPr>
        <p:spPr>
          <a:xfrm>
            <a:off x="2343693" y="2645973"/>
            <a:ext cx="23338" cy="37953"/>
          </a:xfrm>
          <a:custGeom>
            <a:avLst/>
            <a:gdLst/>
            <a:ahLst/>
            <a:cxnLst/>
            <a:rect l="l" t="t" r="r" b="b"/>
            <a:pathLst>
              <a:path w="34600" h="56268" extrusionOk="0">
                <a:moveTo>
                  <a:pt x="27729" y="-610"/>
                </a:moveTo>
                <a:lnTo>
                  <a:pt x="-346" y="3552"/>
                </a:lnTo>
                <a:cubicBezTo>
                  <a:pt x="2193" y="20793"/>
                  <a:pt x="4319" y="38329"/>
                  <a:pt x="5972" y="55659"/>
                </a:cubicBezTo>
                <a:lnTo>
                  <a:pt x="34254" y="52972"/>
                </a:lnTo>
                <a:cubicBezTo>
                  <a:pt x="32571" y="35141"/>
                  <a:pt x="30446" y="17103"/>
                  <a:pt x="27729"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8" name="Google Shape;498;p43"/>
          <p:cNvSpPr/>
          <p:nvPr/>
        </p:nvSpPr>
        <p:spPr>
          <a:xfrm>
            <a:off x="1856685" y="2076805"/>
            <a:ext cx="39985" cy="28953"/>
          </a:xfrm>
          <a:custGeom>
            <a:avLst/>
            <a:gdLst/>
            <a:ahLst/>
            <a:cxnLst/>
            <a:rect l="l" t="t" r="r" b="b"/>
            <a:pathLst>
              <a:path w="59280" h="42924" extrusionOk="0">
                <a:moveTo>
                  <a:pt x="58934" y="15450"/>
                </a:moveTo>
                <a:cubicBezTo>
                  <a:pt x="41959" y="9546"/>
                  <a:pt x="24630" y="4261"/>
                  <a:pt x="7389" y="-610"/>
                </a:cubicBezTo>
                <a:lnTo>
                  <a:pt x="-346" y="26727"/>
                </a:lnTo>
                <a:cubicBezTo>
                  <a:pt x="16422" y="31451"/>
                  <a:pt x="33280" y="36706"/>
                  <a:pt x="49841" y="42315"/>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9" name="Google Shape;499;p43"/>
          <p:cNvSpPr/>
          <p:nvPr/>
        </p:nvSpPr>
        <p:spPr>
          <a:xfrm>
            <a:off x="1923711" y="2100262"/>
            <a:ext cx="40502" cy="31800"/>
          </a:xfrm>
          <a:custGeom>
            <a:avLst/>
            <a:gdLst/>
            <a:ahLst/>
            <a:cxnLst/>
            <a:rect l="l" t="t" r="r" b="b"/>
            <a:pathLst>
              <a:path w="60047" h="47146" extrusionOk="0">
                <a:moveTo>
                  <a:pt x="59702" y="20705"/>
                </a:moveTo>
                <a:cubicBezTo>
                  <a:pt x="43465" y="13206"/>
                  <a:pt x="26844" y="5944"/>
                  <a:pt x="10223" y="-610"/>
                </a:cubicBezTo>
                <a:lnTo>
                  <a:pt x="-346" y="25871"/>
                </a:lnTo>
                <a:cubicBezTo>
                  <a:pt x="15803" y="32336"/>
                  <a:pt x="32128" y="39304"/>
                  <a:pt x="47775" y="46537"/>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0" name="Google Shape;500;p43"/>
          <p:cNvSpPr/>
          <p:nvPr/>
        </p:nvSpPr>
        <p:spPr>
          <a:xfrm>
            <a:off x="2941138" y="3420841"/>
            <a:ext cx="38093" cy="23617"/>
          </a:xfrm>
          <a:custGeom>
            <a:avLst/>
            <a:gdLst/>
            <a:ahLst/>
            <a:cxnLst/>
            <a:rect l="l" t="t" r="r" b="b"/>
            <a:pathLst>
              <a:path w="56475" h="35013" extrusionOk="0">
                <a:moveTo>
                  <a:pt x="-346" y="27465"/>
                </a:moveTo>
                <a:cubicBezTo>
                  <a:pt x="17367" y="30211"/>
                  <a:pt x="35317" y="32573"/>
                  <a:pt x="53177" y="34403"/>
                </a:cubicBezTo>
                <a:lnTo>
                  <a:pt x="56130" y="6151"/>
                </a:lnTo>
                <a:cubicBezTo>
                  <a:pt x="38741" y="4350"/>
                  <a:pt x="21235" y="2077"/>
                  <a:pt x="4053"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1" name="Google Shape;501;p43"/>
          <p:cNvSpPr/>
          <p:nvPr/>
        </p:nvSpPr>
        <p:spPr>
          <a:xfrm>
            <a:off x="1717374" y="2052093"/>
            <a:ext cx="37515" cy="22382"/>
          </a:xfrm>
          <a:custGeom>
            <a:avLst/>
            <a:gdLst/>
            <a:ahLst/>
            <a:cxnLst/>
            <a:rect l="l" t="t" r="r" b="b"/>
            <a:pathLst>
              <a:path w="55619" h="33182" extrusionOk="0">
                <a:moveTo>
                  <a:pt x="55274" y="4379"/>
                </a:moveTo>
                <a:cubicBezTo>
                  <a:pt x="37560" y="2253"/>
                  <a:pt x="19434" y="600"/>
                  <a:pt x="1543" y="-610"/>
                </a:cubicBezTo>
                <a:lnTo>
                  <a:pt x="-346" y="27731"/>
                </a:lnTo>
                <a:cubicBezTo>
                  <a:pt x="17072" y="28882"/>
                  <a:pt x="34638" y="30536"/>
                  <a:pt x="51908" y="32573"/>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2" name="Google Shape;502;p43"/>
          <p:cNvSpPr/>
          <p:nvPr/>
        </p:nvSpPr>
        <p:spPr>
          <a:xfrm>
            <a:off x="3013521" y="3025213"/>
            <a:ext cx="675264" cy="422988"/>
          </a:xfrm>
          <a:custGeom>
            <a:avLst/>
            <a:gdLst/>
            <a:ahLst/>
            <a:cxnLst/>
            <a:rect l="l" t="t" r="r" b="b"/>
            <a:pathLst>
              <a:path w="1001120" h="627106" extrusionOk="0">
                <a:moveTo>
                  <a:pt x="53591" y="598096"/>
                </a:moveTo>
                <a:cubicBezTo>
                  <a:pt x="36144" y="598096"/>
                  <a:pt x="18489" y="597624"/>
                  <a:pt x="1130" y="596738"/>
                </a:cubicBezTo>
                <a:lnTo>
                  <a:pt x="-346" y="625109"/>
                </a:lnTo>
                <a:cubicBezTo>
                  <a:pt x="17367" y="626024"/>
                  <a:pt x="35671" y="626496"/>
                  <a:pt x="53591" y="626496"/>
                </a:cubicBezTo>
                <a:cubicBezTo>
                  <a:pt x="463149" y="626231"/>
                  <a:pt x="834212" y="385066"/>
                  <a:pt x="1000775" y="10933"/>
                </a:cubicBezTo>
                <a:lnTo>
                  <a:pt x="974825" y="-610"/>
                </a:lnTo>
                <a:cubicBezTo>
                  <a:pt x="812808" y="363278"/>
                  <a:pt x="451902" y="597831"/>
                  <a:pt x="53591" y="598096"/>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3" name="Google Shape;503;p43"/>
          <p:cNvSpPr/>
          <p:nvPr/>
        </p:nvSpPr>
        <p:spPr>
          <a:xfrm>
            <a:off x="2409445" y="2050519"/>
            <a:ext cx="651348" cy="426512"/>
          </a:xfrm>
          <a:custGeom>
            <a:avLst/>
            <a:gdLst/>
            <a:ahLst/>
            <a:cxnLst/>
            <a:rect l="l" t="t" r="r" b="b"/>
            <a:pathLst>
              <a:path w="965664" h="632331" extrusionOk="0">
                <a:moveTo>
                  <a:pt x="949170" y="27790"/>
                </a:moveTo>
                <a:cubicBezTo>
                  <a:pt x="954425" y="27790"/>
                  <a:pt x="959651" y="27790"/>
                  <a:pt x="964876" y="27790"/>
                </a:cubicBezTo>
                <a:lnTo>
                  <a:pt x="965319" y="-610"/>
                </a:lnTo>
                <a:cubicBezTo>
                  <a:pt x="959946" y="-610"/>
                  <a:pt x="954573" y="-610"/>
                  <a:pt x="949200" y="-610"/>
                </a:cubicBezTo>
                <a:lnTo>
                  <a:pt x="949200" y="-610"/>
                </a:lnTo>
                <a:cubicBezTo>
                  <a:pt x="537456" y="-575"/>
                  <a:pt x="164771" y="243138"/>
                  <a:pt x="-346" y="620326"/>
                </a:cubicBezTo>
                <a:lnTo>
                  <a:pt x="25693" y="631722"/>
                </a:lnTo>
                <a:cubicBezTo>
                  <a:pt x="186263" y="264884"/>
                  <a:pt x="548734" y="27846"/>
                  <a:pt x="949170" y="2779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4" name="Google Shape;504;p43"/>
          <p:cNvSpPr/>
          <p:nvPr/>
        </p:nvSpPr>
        <p:spPr>
          <a:xfrm>
            <a:off x="3708160" y="2574625"/>
            <a:ext cx="26742" cy="39287"/>
          </a:xfrm>
          <a:custGeom>
            <a:avLst/>
            <a:gdLst/>
            <a:ahLst/>
            <a:cxnLst/>
            <a:rect l="l" t="t" r="r" b="b"/>
            <a:pathLst>
              <a:path w="39647" h="58246" extrusionOk="0">
                <a:moveTo>
                  <a:pt x="27168" y="-610"/>
                </a:moveTo>
                <a:lnTo>
                  <a:pt x="-346" y="6475"/>
                </a:lnTo>
                <a:cubicBezTo>
                  <a:pt x="3994" y="23332"/>
                  <a:pt x="7949" y="40544"/>
                  <a:pt x="11463" y="57637"/>
                </a:cubicBezTo>
                <a:lnTo>
                  <a:pt x="39302" y="51998"/>
                </a:lnTo>
                <a:cubicBezTo>
                  <a:pt x="35700" y="34433"/>
                  <a:pt x="31626" y="16719"/>
                  <a:pt x="27168"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5" name="Google Shape;505;p43"/>
          <p:cNvSpPr/>
          <p:nvPr/>
        </p:nvSpPr>
        <p:spPr>
          <a:xfrm>
            <a:off x="3686953" y="2505090"/>
            <a:ext cx="29809" cy="40263"/>
          </a:xfrm>
          <a:custGeom>
            <a:avLst/>
            <a:gdLst/>
            <a:ahLst/>
            <a:cxnLst/>
            <a:rect l="l" t="t" r="r" b="b"/>
            <a:pathLst>
              <a:path w="44194" h="59693" extrusionOk="0">
                <a:moveTo>
                  <a:pt x="26224" y="-610"/>
                </a:moveTo>
                <a:lnTo>
                  <a:pt x="-346" y="9309"/>
                </a:lnTo>
                <a:cubicBezTo>
                  <a:pt x="5765" y="25694"/>
                  <a:pt x="11463" y="42433"/>
                  <a:pt x="16747" y="59083"/>
                </a:cubicBezTo>
                <a:lnTo>
                  <a:pt x="43848" y="50551"/>
                </a:lnTo>
                <a:cubicBezTo>
                  <a:pt x="38416" y="33458"/>
                  <a:pt x="32482" y="16129"/>
                  <a:pt x="26224"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6" name="Google Shape;506;p43"/>
          <p:cNvSpPr/>
          <p:nvPr/>
        </p:nvSpPr>
        <p:spPr>
          <a:xfrm>
            <a:off x="3095881" y="2052093"/>
            <a:ext cx="37515" cy="22382"/>
          </a:xfrm>
          <a:custGeom>
            <a:avLst/>
            <a:gdLst/>
            <a:ahLst/>
            <a:cxnLst/>
            <a:rect l="l" t="t" r="r" b="b"/>
            <a:pathLst>
              <a:path w="55619" h="33182" extrusionOk="0">
                <a:moveTo>
                  <a:pt x="55273" y="4379"/>
                </a:moveTo>
                <a:cubicBezTo>
                  <a:pt x="37560" y="2253"/>
                  <a:pt x="19463" y="600"/>
                  <a:pt x="1543" y="-610"/>
                </a:cubicBezTo>
                <a:lnTo>
                  <a:pt x="-346" y="27731"/>
                </a:lnTo>
                <a:cubicBezTo>
                  <a:pt x="17072" y="28882"/>
                  <a:pt x="34667" y="30536"/>
                  <a:pt x="51937" y="32573"/>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7" name="Google Shape;507;p43"/>
          <p:cNvSpPr/>
          <p:nvPr/>
        </p:nvSpPr>
        <p:spPr>
          <a:xfrm>
            <a:off x="3722199" y="2645973"/>
            <a:ext cx="23358" cy="37953"/>
          </a:xfrm>
          <a:custGeom>
            <a:avLst/>
            <a:gdLst/>
            <a:ahLst/>
            <a:cxnLst/>
            <a:rect l="l" t="t" r="r" b="b"/>
            <a:pathLst>
              <a:path w="34629" h="56268" extrusionOk="0">
                <a:moveTo>
                  <a:pt x="27759" y="-610"/>
                </a:moveTo>
                <a:lnTo>
                  <a:pt x="-346" y="3552"/>
                </a:lnTo>
                <a:cubicBezTo>
                  <a:pt x="2222" y="20793"/>
                  <a:pt x="4348" y="38329"/>
                  <a:pt x="6001" y="55659"/>
                </a:cubicBezTo>
                <a:lnTo>
                  <a:pt x="34283" y="52972"/>
                </a:lnTo>
                <a:cubicBezTo>
                  <a:pt x="32601" y="35141"/>
                  <a:pt x="30387" y="17103"/>
                  <a:pt x="27759"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8" name="Google Shape;508;p43"/>
          <p:cNvSpPr/>
          <p:nvPr/>
        </p:nvSpPr>
        <p:spPr>
          <a:xfrm>
            <a:off x="3730821" y="2790062"/>
            <a:ext cx="22123" cy="37396"/>
          </a:xfrm>
          <a:custGeom>
            <a:avLst/>
            <a:gdLst/>
            <a:ahLst/>
            <a:cxnLst/>
            <a:rect l="l" t="t" r="r" b="b"/>
            <a:pathLst>
              <a:path w="32798" h="55442" extrusionOk="0">
                <a:moveTo>
                  <a:pt x="28025" y="-610"/>
                </a:moveTo>
                <a:lnTo>
                  <a:pt x="-346" y="1073"/>
                </a:lnTo>
                <a:cubicBezTo>
                  <a:pt x="717" y="18963"/>
                  <a:pt x="2252" y="37060"/>
                  <a:pt x="4230" y="54832"/>
                </a:cubicBezTo>
                <a:lnTo>
                  <a:pt x="32453" y="51703"/>
                </a:lnTo>
                <a:cubicBezTo>
                  <a:pt x="30534" y="34403"/>
                  <a:pt x="29028" y="16808"/>
                  <a:pt x="28025"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9" name="Google Shape;509;p43"/>
          <p:cNvSpPr/>
          <p:nvPr/>
        </p:nvSpPr>
        <p:spPr>
          <a:xfrm>
            <a:off x="3728930" y="2718416"/>
            <a:ext cx="19822" cy="36401"/>
          </a:xfrm>
          <a:custGeom>
            <a:avLst/>
            <a:gdLst/>
            <a:ahLst/>
            <a:cxnLst/>
            <a:rect l="l" t="t" r="r" b="b"/>
            <a:pathLst>
              <a:path w="29387" h="53966" extrusionOk="0">
                <a:moveTo>
                  <a:pt x="29029" y="45267"/>
                </a:moveTo>
                <a:cubicBezTo>
                  <a:pt x="29029" y="30034"/>
                  <a:pt x="28704" y="14594"/>
                  <a:pt x="28025" y="-610"/>
                </a:cubicBezTo>
                <a:lnTo>
                  <a:pt x="-346" y="630"/>
                </a:lnTo>
                <a:cubicBezTo>
                  <a:pt x="303" y="15391"/>
                  <a:pt x="628" y="30447"/>
                  <a:pt x="628" y="45267"/>
                </a:cubicBezTo>
                <a:cubicBezTo>
                  <a:pt x="628" y="47954"/>
                  <a:pt x="628" y="50670"/>
                  <a:pt x="628" y="53356"/>
                </a:cubicBezTo>
                <a:lnTo>
                  <a:pt x="29029" y="53120"/>
                </a:lnTo>
                <a:cubicBezTo>
                  <a:pt x="29058" y="50522"/>
                  <a:pt x="29029" y="47895"/>
                  <a:pt x="29029" y="45267"/>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0" name="Google Shape;510;p43"/>
          <p:cNvSpPr/>
          <p:nvPr/>
        </p:nvSpPr>
        <p:spPr>
          <a:xfrm>
            <a:off x="3738866" y="2860434"/>
            <a:ext cx="25568" cy="38850"/>
          </a:xfrm>
          <a:custGeom>
            <a:avLst/>
            <a:gdLst/>
            <a:ahLst/>
            <a:cxnLst/>
            <a:rect l="l" t="t" r="r" b="b"/>
            <a:pathLst>
              <a:path w="37906" h="57597" extrusionOk="0">
                <a:moveTo>
                  <a:pt x="27700" y="-610"/>
                </a:moveTo>
                <a:lnTo>
                  <a:pt x="-346" y="3995"/>
                </a:lnTo>
                <a:cubicBezTo>
                  <a:pt x="2606" y="21708"/>
                  <a:pt x="5972" y="39422"/>
                  <a:pt x="9810" y="56987"/>
                </a:cubicBezTo>
                <a:lnTo>
                  <a:pt x="37561" y="51083"/>
                </a:lnTo>
                <a:cubicBezTo>
                  <a:pt x="33841" y="33931"/>
                  <a:pt x="30505" y="16572"/>
                  <a:pt x="27700"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1" name="Google Shape;511;p43"/>
          <p:cNvSpPr/>
          <p:nvPr/>
        </p:nvSpPr>
        <p:spPr>
          <a:xfrm>
            <a:off x="3658677" y="2438202"/>
            <a:ext cx="32538" cy="40682"/>
          </a:xfrm>
          <a:custGeom>
            <a:avLst/>
            <a:gdLst/>
            <a:ahLst/>
            <a:cxnLst/>
            <a:rect l="l" t="t" r="r" b="b"/>
            <a:pathLst>
              <a:path w="48239" h="60313" extrusionOk="0">
                <a:moveTo>
                  <a:pt x="21855" y="59703"/>
                </a:moveTo>
                <a:lnTo>
                  <a:pt x="47893" y="48397"/>
                </a:lnTo>
                <a:cubicBezTo>
                  <a:pt x="40749" y="31953"/>
                  <a:pt x="33132" y="15450"/>
                  <a:pt x="25073" y="-610"/>
                </a:cubicBezTo>
                <a:lnTo>
                  <a:pt x="-346" y="12055"/>
                </a:lnTo>
                <a:cubicBezTo>
                  <a:pt x="7418" y="27672"/>
                  <a:pt x="14887" y="43703"/>
                  <a:pt x="21855" y="59703"/>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2" name="Google Shape;512;p43"/>
          <p:cNvSpPr/>
          <p:nvPr/>
        </p:nvSpPr>
        <p:spPr>
          <a:xfrm>
            <a:off x="3166172" y="2060695"/>
            <a:ext cx="38969" cy="25807"/>
          </a:xfrm>
          <a:custGeom>
            <a:avLst/>
            <a:gdLst/>
            <a:ahLst/>
            <a:cxnLst/>
            <a:rect l="l" t="t" r="r" b="b"/>
            <a:pathLst>
              <a:path w="57774" h="38260" extrusionOk="0">
                <a:moveTo>
                  <a:pt x="57429" y="9959"/>
                </a:moveTo>
                <a:cubicBezTo>
                  <a:pt x="39981" y="6003"/>
                  <a:pt x="22002" y="2460"/>
                  <a:pt x="4496" y="-610"/>
                </a:cubicBezTo>
                <a:lnTo>
                  <a:pt x="-346" y="27377"/>
                </a:lnTo>
                <a:cubicBezTo>
                  <a:pt x="16865" y="30329"/>
                  <a:pt x="34165" y="33813"/>
                  <a:pt x="51141" y="37651"/>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3" name="Google Shape;513;p43"/>
          <p:cNvSpPr/>
          <p:nvPr/>
        </p:nvSpPr>
        <p:spPr>
          <a:xfrm>
            <a:off x="3582689" y="2315400"/>
            <a:ext cx="36918" cy="40283"/>
          </a:xfrm>
          <a:custGeom>
            <a:avLst/>
            <a:gdLst/>
            <a:ahLst/>
            <a:cxnLst/>
            <a:rect l="l" t="t" r="r" b="b"/>
            <a:pathLst>
              <a:path w="54733" h="59722" extrusionOk="0">
                <a:moveTo>
                  <a:pt x="54388" y="42581"/>
                </a:moveTo>
                <a:cubicBezTo>
                  <a:pt x="43996" y="27820"/>
                  <a:pt x="33073" y="13442"/>
                  <a:pt x="21913" y="-610"/>
                </a:cubicBezTo>
                <a:lnTo>
                  <a:pt x="-346" y="17103"/>
                </a:lnTo>
                <a:cubicBezTo>
                  <a:pt x="10488" y="30772"/>
                  <a:pt x="21117" y="44883"/>
                  <a:pt x="31213" y="59113"/>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4" name="Google Shape;514;p43"/>
          <p:cNvSpPr/>
          <p:nvPr/>
        </p:nvSpPr>
        <p:spPr>
          <a:xfrm>
            <a:off x="3483763" y="2211534"/>
            <a:ext cx="39626" cy="38053"/>
          </a:xfrm>
          <a:custGeom>
            <a:avLst/>
            <a:gdLst/>
            <a:ahLst/>
            <a:cxnLst/>
            <a:rect l="l" t="t" r="r" b="b"/>
            <a:pathLst>
              <a:path w="58748" h="56416" extrusionOk="0">
                <a:moveTo>
                  <a:pt x="58403" y="34816"/>
                </a:moveTo>
                <a:cubicBezTo>
                  <a:pt x="45236" y="22653"/>
                  <a:pt x="31567" y="10697"/>
                  <a:pt x="17781" y="-610"/>
                </a:cubicBezTo>
                <a:lnTo>
                  <a:pt x="-346" y="21236"/>
                </a:lnTo>
                <a:cubicBezTo>
                  <a:pt x="13028" y="32366"/>
                  <a:pt x="26224" y="43998"/>
                  <a:pt x="39154" y="55807"/>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5" name="Google Shape;515;p43"/>
          <p:cNvSpPr/>
          <p:nvPr/>
        </p:nvSpPr>
        <p:spPr>
          <a:xfrm>
            <a:off x="3754418" y="2929572"/>
            <a:ext cx="28734" cy="39925"/>
          </a:xfrm>
          <a:custGeom>
            <a:avLst/>
            <a:gdLst/>
            <a:ahLst/>
            <a:cxnLst/>
            <a:rect l="l" t="t" r="r" b="b"/>
            <a:pathLst>
              <a:path w="42600" h="59191" extrusionOk="0">
                <a:moveTo>
                  <a:pt x="27051" y="-610"/>
                </a:moveTo>
                <a:lnTo>
                  <a:pt x="-346" y="6918"/>
                </a:lnTo>
                <a:cubicBezTo>
                  <a:pt x="4407" y="24218"/>
                  <a:pt x="9662" y="41577"/>
                  <a:pt x="15300" y="58582"/>
                </a:cubicBezTo>
                <a:lnTo>
                  <a:pt x="42254" y="49725"/>
                </a:lnTo>
                <a:cubicBezTo>
                  <a:pt x="36793" y="33104"/>
                  <a:pt x="31656" y="16217"/>
                  <a:pt x="27051"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6" name="Google Shape;516;p43"/>
          <p:cNvSpPr/>
          <p:nvPr/>
        </p:nvSpPr>
        <p:spPr>
          <a:xfrm>
            <a:off x="3535875" y="2260699"/>
            <a:ext cx="38491" cy="39288"/>
          </a:xfrm>
          <a:custGeom>
            <a:avLst/>
            <a:gdLst/>
            <a:ahLst/>
            <a:cxnLst/>
            <a:rect l="l" t="t" r="r" b="b"/>
            <a:pathLst>
              <a:path w="57065" h="58247" extrusionOk="0">
                <a:moveTo>
                  <a:pt x="56720" y="38950"/>
                </a:moveTo>
                <a:cubicBezTo>
                  <a:pt x="44911" y="25517"/>
                  <a:pt x="32512" y="12380"/>
                  <a:pt x="19965" y="-610"/>
                </a:cubicBezTo>
                <a:lnTo>
                  <a:pt x="-346" y="19258"/>
                </a:lnTo>
                <a:cubicBezTo>
                  <a:pt x="11876" y="31717"/>
                  <a:pt x="23891" y="44677"/>
                  <a:pt x="35405" y="57637"/>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7" name="Google Shape;517;p43"/>
          <p:cNvSpPr/>
          <p:nvPr/>
        </p:nvSpPr>
        <p:spPr>
          <a:xfrm>
            <a:off x="3235210" y="2076805"/>
            <a:ext cx="39985" cy="28953"/>
          </a:xfrm>
          <a:custGeom>
            <a:avLst/>
            <a:gdLst/>
            <a:ahLst/>
            <a:cxnLst/>
            <a:rect l="l" t="t" r="r" b="b"/>
            <a:pathLst>
              <a:path w="59280" h="42924" extrusionOk="0">
                <a:moveTo>
                  <a:pt x="58934" y="15450"/>
                </a:moveTo>
                <a:cubicBezTo>
                  <a:pt x="41959" y="9546"/>
                  <a:pt x="24600" y="4261"/>
                  <a:pt x="7389" y="-610"/>
                </a:cubicBezTo>
                <a:lnTo>
                  <a:pt x="-346" y="26727"/>
                </a:lnTo>
                <a:cubicBezTo>
                  <a:pt x="16422" y="31451"/>
                  <a:pt x="33280" y="36706"/>
                  <a:pt x="49841" y="42315"/>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8" name="Google Shape;518;p43"/>
          <p:cNvSpPr/>
          <p:nvPr/>
        </p:nvSpPr>
        <p:spPr>
          <a:xfrm>
            <a:off x="3302217" y="2100262"/>
            <a:ext cx="40502" cy="31721"/>
          </a:xfrm>
          <a:custGeom>
            <a:avLst/>
            <a:gdLst/>
            <a:ahLst/>
            <a:cxnLst/>
            <a:rect l="l" t="t" r="r" b="b"/>
            <a:pathLst>
              <a:path w="60047" h="47028" extrusionOk="0">
                <a:moveTo>
                  <a:pt x="59702" y="20705"/>
                </a:moveTo>
                <a:cubicBezTo>
                  <a:pt x="43465" y="13206"/>
                  <a:pt x="26814" y="5944"/>
                  <a:pt x="10223" y="-610"/>
                </a:cubicBezTo>
                <a:lnTo>
                  <a:pt x="-346" y="25753"/>
                </a:lnTo>
                <a:cubicBezTo>
                  <a:pt x="15802" y="32218"/>
                  <a:pt x="32128" y="39186"/>
                  <a:pt x="47775" y="46418"/>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9" name="Google Shape;519;p43"/>
          <p:cNvSpPr/>
          <p:nvPr/>
        </p:nvSpPr>
        <p:spPr>
          <a:xfrm>
            <a:off x="3427130" y="2167945"/>
            <a:ext cx="40363" cy="36340"/>
          </a:xfrm>
          <a:custGeom>
            <a:avLst/>
            <a:gdLst/>
            <a:ahLst/>
            <a:cxnLst/>
            <a:rect l="l" t="t" r="r" b="b"/>
            <a:pathLst>
              <a:path w="59841" h="53877" extrusionOk="0">
                <a:moveTo>
                  <a:pt x="59495" y="30506"/>
                </a:moveTo>
                <a:cubicBezTo>
                  <a:pt x="45118" y="19790"/>
                  <a:pt x="30298" y="9339"/>
                  <a:pt x="15419" y="-610"/>
                </a:cubicBezTo>
                <a:lnTo>
                  <a:pt x="-346" y="23008"/>
                </a:lnTo>
                <a:cubicBezTo>
                  <a:pt x="14120" y="32661"/>
                  <a:pt x="28526" y="42846"/>
                  <a:pt x="42490" y="53268"/>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0" name="Google Shape;520;p43"/>
          <p:cNvSpPr/>
          <p:nvPr/>
        </p:nvSpPr>
        <p:spPr>
          <a:xfrm>
            <a:off x="3366377" y="2130748"/>
            <a:ext cx="40642" cy="34230"/>
          </a:xfrm>
          <a:custGeom>
            <a:avLst/>
            <a:gdLst/>
            <a:ahLst/>
            <a:cxnLst/>
            <a:rect l="l" t="t" r="r" b="b"/>
            <a:pathLst>
              <a:path w="60254" h="50748" extrusionOk="0">
                <a:moveTo>
                  <a:pt x="59909" y="25753"/>
                </a:moveTo>
                <a:cubicBezTo>
                  <a:pt x="44527" y="16601"/>
                  <a:pt x="28704" y="7715"/>
                  <a:pt x="12880" y="-610"/>
                </a:cubicBezTo>
                <a:lnTo>
                  <a:pt x="-346" y="24513"/>
                </a:lnTo>
                <a:cubicBezTo>
                  <a:pt x="15035" y="32632"/>
                  <a:pt x="30416" y="41252"/>
                  <a:pt x="45384" y="50138"/>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1" name="Google Shape;521;p43"/>
          <p:cNvSpPr/>
          <p:nvPr/>
        </p:nvSpPr>
        <p:spPr>
          <a:xfrm>
            <a:off x="3623889" y="2374740"/>
            <a:ext cx="34907" cy="40682"/>
          </a:xfrm>
          <a:custGeom>
            <a:avLst/>
            <a:gdLst/>
            <a:ahLst/>
            <a:cxnLst/>
            <a:rect l="l" t="t" r="r" b="b"/>
            <a:pathLst>
              <a:path w="51752" h="60313" extrusionOk="0">
                <a:moveTo>
                  <a:pt x="51406" y="45740"/>
                </a:moveTo>
                <a:cubicBezTo>
                  <a:pt x="42550" y="30122"/>
                  <a:pt x="33221" y="14535"/>
                  <a:pt x="23596" y="-610"/>
                </a:cubicBezTo>
                <a:lnTo>
                  <a:pt x="-346" y="14653"/>
                </a:lnTo>
                <a:cubicBezTo>
                  <a:pt x="9013" y="29414"/>
                  <a:pt x="18105" y="44529"/>
                  <a:pt x="26696" y="59703"/>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2" name="Google Shape;522;p43"/>
          <p:cNvSpPr/>
          <p:nvPr/>
        </p:nvSpPr>
        <p:spPr>
          <a:xfrm>
            <a:off x="4179059" y="3384500"/>
            <a:ext cx="40403" cy="30008"/>
          </a:xfrm>
          <a:custGeom>
            <a:avLst/>
            <a:gdLst/>
            <a:ahLst/>
            <a:cxnLst/>
            <a:rect l="l" t="t" r="r" b="b"/>
            <a:pathLst>
              <a:path w="59900" h="44489" extrusionOk="0">
                <a:moveTo>
                  <a:pt x="-346" y="25901"/>
                </a:moveTo>
                <a:cubicBezTo>
                  <a:pt x="16422" y="32307"/>
                  <a:pt x="33604" y="38359"/>
                  <a:pt x="50698" y="43880"/>
                </a:cubicBezTo>
                <a:lnTo>
                  <a:pt x="59554" y="16867"/>
                </a:lnTo>
                <a:cubicBezTo>
                  <a:pt x="42933" y="11494"/>
                  <a:pt x="26224" y="5619"/>
                  <a:pt x="9928"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3" name="Google Shape;523;p43"/>
          <p:cNvSpPr/>
          <p:nvPr/>
        </p:nvSpPr>
        <p:spPr>
          <a:xfrm>
            <a:off x="4112411" y="3355746"/>
            <a:ext cx="40701" cy="32737"/>
          </a:xfrm>
          <a:custGeom>
            <a:avLst/>
            <a:gdLst/>
            <a:ahLst/>
            <a:cxnLst/>
            <a:rect l="l" t="t" r="r" b="b"/>
            <a:pathLst>
              <a:path w="60342" h="48534" extrusionOk="0">
                <a:moveTo>
                  <a:pt x="-346" y="24720"/>
                </a:moveTo>
                <a:cubicBezTo>
                  <a:pt x="15655" y="32838"/>
                  <a:pt x="32128" y="40662"/>
                  <a:pt x="48483" y="47924"/>
                </a:cubicBezTo>
                <a:lnTo>
                  <a:pt x="59997" y="21945"/>
                </a:lnTo>
                <a:cubicBezTo>
                  <a:pt x="44055" y="14889"/>
                  <a:pt x="28084" y="7184"/>
                  <a:pt x="12496"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4" name="Google Shape;524;p43"/>
          <p:cNvSpPr/>
          <p:nvPr/>
        </p:nvSpPr>
        <p:spPr>
          <a:xfrm>
            <a:off x="4319644" y="3420841"/>
            <a:ext cx="38093" cy="23617"/>
          </a:xfrm>
          <a:custGeom>
            <a:avLst/>
            <a:gdLst/>
            <a:ahLst/>
            <a:cxnLst/>
            <a:rect l="l" t="t" r="r" b="b"/>
            <a:pathLst>
              <a:path w="56475" h="35013" extrusionOk="0">
                <a:moveTo>
                  <a:pt x="-346" y="27465"/>
                </a:moveTo>
                <a:cubicBezTo>
                  <a:pt x="17367" y="30211"/>
                  <a:pt x="35316" y="32573"/>
                  <a:pt x="53177" y="34403"/>
                </a:cubicBezTo>
                <a:lnTo>
                  <a:pt x="56130" y="6151"/>
                </a:lnTo>
                <a:cubicBezTo>
                  <a:pt x="38771" y="4350"/>
                  <a:pt x="21235" y="2077"/>
                  <a:pt x="4082"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5" name="Google Shape;525;p43"/>
          <p:cNvSpPr/>
          <p:nvPr/>
        </p:nvSpPr>
        <p:spPr>
          <a:xfrm>
            <a:off x="3777258" y="2996757"/>
            <a:ext cx="31562" cy="40462"/>
          </a:xfrm>
          <a:custGeom>
            <a:avLst/>
            <a:gdLst/>
            <a:ahLst/>
            <a:cxnLst/>
            <a:rect l="l" t="t" r="r" b="b"/>
            <a:pathLst>
              <a:path w="46792" h="59988" extrusionOk="0">
                <a:moveTo>
                  <a:pt x="26224" y="-610"/>
                </a:moveTo>
                <a:lnTo>
                  <a:pt x="-346" y="9752"/>
                </a:lnTo>
                <a:cubicBezTo>
                  <a:pt x="6149" y="26373"/>
                  <a:pt x="13204" y="43083"/>
                  <a:pt x="20585" y="59379"/>
                </a:cubicBezTo>
                <a:lnTo>
                  <a:pt x="46446" y="47570"/>
                </a:lnTo>
                <a:cubicBezTo>
                  <a:pt x="39538" y="31835"/>
                  <a:pt x="32542" y="15568"/>
                  <a:pt x="26224"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6" name="Google Shape;526;p43"/>
          <p:cNvSpPr/>
          <p:nvPr/>
        </p:nvSpPr>
        <p:spPr>
          <a:xfrm>
            <a:off x="4049247" y="3320381"/>
            <a:ext cx="40642" cy="35086"/>
          </a:xfrm>
          <a:custGeom>
            <a:avLst/>
            <a:gdLst/>
            <a:ahLst/>
            <a:cxnLst/>
            <a:rect l="l" t="t" r="r" b="b"/>
            <a:pathLst>
              <a:path w="60254" h="52017" extrusionOk="0">
                <a:moveTo>
                  <a:pt x="-346" y="23244"/>
                </a:moveTo>
                <a:cubicBezTo>
                  <a:pt x="14711" y="33016"/>
                  <a:pt x="30210" y="42462"/>
                  <a:pt x="45738" y="51408"/>
                </a:cubicBezTo>
                <a:lnTo>
                  <a:pt x="59909" y="26786"/>
                </a:lnTo>
                <a:cubicBezTo>
                  <a:pt x="44823" y="18107"/>
                  <a:pt x="29737" y="8896"/>
                  <a:pt x="15065"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7" name="Google Shape;527;p43"/>
          <p:cNvSpPr/>
          <p:nvPr/>
        </p:nvSpPr>
        <p:spPr>
          <a:xfrm>
            <a:off x="4248416" y="3406265"/>
            <a:ext cx="39407" cy="26942"/>
          </a:xfrm>
          <a:custGeom>
            <a:avLst/>
            <a:gdLst/>
            <a:ahLst/>
            <a:cxnLst/>
            <a:rect l="l" t="t" r="r" b="b"/>
            <a:pathLst>
              <a:path w="58424" h="39943" extrusionOk="0">
                <a:moveTo>
                  <a:pt x="-346" y="26845"/>
                </a:moveTo>
                <a:cubicBezTo>
                  <a:pt x="16983" y="31451"/>
                  <a:pt x="34667" y="35702"/>
                  <a:pt x="52174" y="39333"/>
                </a:cubicBezTo>
                <a:lnTo>
                  <a:pt x="58078" y="11553"/>
                </a:lnTo>
                <a:cubicBezTo>
                  <a:pt x="41044" y="7951"/>
                  <a:pt x="23862" y="3877"/>
                  <a:pt x="7005"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8" name="Google Shape;528;p43"/>
          <p:cNvSpPr/>
          <p:nvPr/>
        </p:nvSpPr>
        <p:spPr>
          <a:xfrm>
            <a:off x="3807306" y="3061155"/>
            <a:ext cx="34071" cy="40662"/>
          </a:xfrm>
          <a:custGeom>
            <a:avLst/>
            <a:gdLst/>
            <a:ahLst/>
            <a:cxnLst/>
            <a:rect l="l" t="t" r="r" b="b"/>
            <a:pathLst>
              <a:path w="50512" h="60284" extrusionOk="0">
                <a:moveTo>
                  <a:pt x="-346" y="12439"/>
                </a:moveTo>
                <a:cubicBezTo>
                  <a:pt x="7861" y="28322"/>
                  <a:pt x="16600" y="44205"/>
                  <a:pt x="25634" y="59674"/>
                </a:cubicBezTo>
                <a:lnTo>
                  <a:pt x="50166" y="45326"/>
                </a:lnTo>
                <a:cubicBezTo>
                  <a:pt x="41309" y="30270"/>
                  <a:pt x="32866" y="14830"/>
                  <a:pt x="24866"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9" name="Google Shape;529;p43"/>
          <p:cNvSpPr/>
          <p:nvPr/>
        </p:nvSpPr>
        <p:spPr>
          <a:xfrm>
            <a:off x="3843986" y="3122148"/>
            <a:ext cx="36221" cy="40403"/>
          </a:xfrm>
          <a:custGeom>
            <a:avLst/>
            <a:gdLst/>
            <a:ahLst/>
            <a:cxnLst/>
            <a:rect l="l" t="t" r="r" b="b"/>
            <a:pathLst>
              <a:path w="53700" h="59900" extrusionOk="0">
                <a:moveTo>
                  <a:pt x="-346" y="15007"/>
                </a:moveTo>
                <a:cubicBezTo>
                  <a:pt x="9514" y="30004"/>
                  <a:pt x="19876" y="44883"/>
                  <a:pt x="30446" y="59290"/>
                </a:cubicBezTo>
                <a:lnTo>
                  <a:pt x="53354" y="42463"/>
                </a:lnTo>
                <a:cubicBezTo>
                  <a:pt x="43051" y="28440"/>
                  <a:pt x="32984" y="13944"/>
                  <a:pt x="23419"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0" name="Google Shape;530;p43"/>
          <p:cNvSpPr/>
          <p:nvPr/>
        </p:nvSpPr>
        <p:spPr>
          <a:xfrm>
            <a:off x="3935983" y="3231589"/>
            <a:ext cx="39268" cy="38591"/>
          </a:xfrm>
          <a:custGeom>
            <a:avLst/>
            <a:gdLst/>
            <a:ahLst/>
            <a:cxnLst/>
            <a:rect l="l" t="t" r="r" b="b"/>
            <a:pathLst>
              <a:path w="58217" h="57213" extrusionOk="0">
                <a:moveTo>
                  <a:pt x="-346" y="19553"/>
                </a:moveTo>
                <a:cubicBezTo>
                  <a:pt x="12349" y="32189"/>
                  <a:pt x="25574" y="44647"/>
                  <a:pt x="38918" y="56604"/>
                </a:cubicBezTo>
                <a:lnTo>
                  <a:pt x="57872" y="35436"/>
                </a:lnTo>
                <a:cubicBezTo>
                  <a:pt x="44882" y="23804"/>
                  <a:pt x="32010" y="11671"/>
                  <a:pt x="19670"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1" name="Google Shape;531;p43"/>
          <p:cNvSpPr/>
          <p:nvPr/>
        </p:nvSpPr>
        <p:spPr>
          <a:xfrm>
            <a:off x="3887077" y="3179298"/>
            <a:ext cx="37934" cy="39706"/>
          </a:xfrm>
          <a:custGeom>
            <a:avLst/>
            <a:gdLst/>
            <a:ahLst/>
            <a:cxnLst/>
            <a:rect l="l" t="t" r="r" b="b"/>
            <a:pathLst>
              <a:path w="56239" h="58866" extrusionOk="0">
                <a:moveTo>
                  <a:pt x="-346" y="17369"/>
                </a:moveTo>
                <a:cubicBezTo>
                  <a:pt x="10961" y="31214"/>
                  <a:pt x="22829" y="44972"/>
                  <a:pt x="34874" y="58257"/>
                </a:cubicBezTo>
                <a:lnTo>
                  <a:pt x="55893" y="39156"/>
                </a:lnTo>
                <a:cubicBezTo>
                  <a:pt x="44084" y="26255"/>
                  <a:pt x="32659" y="12881"/>
                  <a:pt x="21648"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2" name="Google Shape;532;p43"/>
          <p:cNvSpPr/>
          <p:nvPr/>
        </p:nvSpPr>
        <p:spPr>
          <a:xfrm>
            <a:off x="3990225" y="3278862"/>
            <a:ext cx="40184" cy="37018"/>
          </a:xfrm>
          <a:custGeom>
            <a:avLst/>
            <a:gdLst/>
            <a:ahLst/>
            <a:cxnLst/>
            <a:rect l="l" t="t" r="r" b="b"/>
            <a:pathLst>
              <a:path w="59575" h="54881" extrusionOk="0">
                <a:moveTo>
                  <a:pt x="-346" y="21502"/>
                </a:moveTo>
                <a:cubicBezTo>
                  <a:pt x="13618" y="32750"/>
                  <a:pt x="28055" y="43761"/>
                  <a:pt x="42579" y="54271"/>
                </a:cubicBezTo>
                <a:lnTo>
                  <a:pt x="59230" y="31274"/>
                </a:lnTo>
                <a:cubicBezTo>
                  <a:pt x="45088" y="21059"/>
                  <a:pt x="31065" y="10313"/>
                  <a:pt x="17485"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3" name="Google Shape;533;p43"/>
          <p:cNvSpPr/>
          <p:nvPr/>
        </p:nvSpPr>
        <p:spPr>
          <a:xfrm>
            <a:off x="4392047" y="3025213"/>
            <a:ext cx="675264" cy="422988"/>
          </a:xfrm>
          <a:custGeom>
            <a:avLst/>
            <a:gdLst/>
            <a:ahLst/>
            <a:cxnLst/>
            <a:rect l="l" t="t" r="r" b="b"/>
            <a:pathLst>
              <a:path w="1001120" h="627106" extrusionOk="0">
                <a:moveTo>
                  <a:pt x="53591" y="598096"/>
                </a:moveTo>
                <a:cubicBezTo>
                  <a:pt x="36144" y="598096"/>
                  <a:pt x="18489" y="597624"/>
                  <a:pt x="1101" y="596738"/>
                </a:cubicBezTo>
                <a:lnTo>
                  <a:pt x="-346" y="625109"/>
                </a:lnTo>
                <a:cubicBezTo>
                  <a:pt x="17515" y="626024"/>
                  <a:pt x="35641" y="626496"/>
                  <a:pt x="53591" y="626496"/>
                </a:cubicBezTo>
                <a:cubicBezTo>
                  <a:pt x="463149" y="626231"/>
                  <a:pt x="834211" y="385066"/>
                  <a:pt x="1000775" y="10904"/>
                </a:cubicBezTo>
                <a:lnTo>
                  <a:pt x="974825" y="-610"/>
                </a:lnTo>
                <a:cubicBezTo>
                  <a:pt x="812808" y="363278"/>
                  <a:pt x="451901" y="597831"/>
                  <a:pt x="53591" y="598096"/>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4" name="Google Shape;534;p43"/>
          <p:cNvSpPr/>
          <p:nvPr/>
        </p:nvSpPr>
        <p:spPr>
          <a:xfrm>
            <a:off x="3790839" y="2050519"/>
            <a:ext cx="648461" cy="420300"/>
          </a:xfrm>
          <a:custGeom>
            <a:avLst/>
            <a:gdLst/>
            <a:ahLst/>
            <a:cxnLst/>
            <a:rect l="l" t="t" r="r" b="b"/>
            <a:pathLst>
              <a:path w="961383" h="623121" extrusionOk="0">
                <a:moveTo>
                  <a:pt x="944919" y="27790"/>
                </a:moveTo>
                <a:cubicBezTo>
                  <a:pt x="950144" y="27790"/>
                  <a:pt x="955399" y="27790"/>
                  <a:pt x="960595" y="27790"/>
                </a:cubicBezTo>
                <a:lnTo>
                  <a:pt x="961038" y="-610"/>
                </a:lnTo>
                <a:cubicBezTo>
                  <a:pt x="955694" y="-610"/>
                  <a:pt x="950322" y="-610"/>
                  <a:pt x="944919" y="-610"/>
                </a:cubicBezTo>
                <a:lnTo>
                  <a:pt x="944919" y="-610"/>
                </a:lnTo>
                <a:cubicBezTo>
                  <a:pt x="536954" y="-675"/>
                  <a:pt x="166925" y="238625"/>
                  <a:pt x="-346" y="610702"/>
                </a:cubicBezTo>
                <a:lnTo>
                  <a:pt x="25544" y="622511"/>
                </a:lnTo>
                <a:cubicBezTo>
                  <a:pt x="188595" y="260905"/>
                  <a:pt x="548261" y="28251"/>
                  <a:pt x="944919" y="2779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5" name="Google Shape;535;p43"/>
          <p:cNvSpPr/>
          <p:nvPr/>
        </p:nvSpPr>
        <p:spPr>
          <a:xfrm>
            <a:off x="5100725" y="2645973"/>
            <a:ext cx="23337" cy="37953"/>
          </a:xfrm>
          <a:custGeom>
            <a:avLst/>
            <a:gdLst/>
            <a:ahLst/>
            <a:cxnLst/>
            <a:rect l="l" t="t" r="r" b="b"/>
            <a:pathLst>
              <a:path w="34599" h="56268" extrusionOk="0">
                <a:moveTo>
                  <a:pt x="27729" y="-610"/>
                </a:moveTo>
                <a:lnTo>
                  <a:pt x="-346" y="3552"/>
                </a:lnTo>
                <a:cubicBezTo>
                  <a:pt x="2192" y="20764"/>
                  <a:pt x="4318" y="38300"/>
                  <a:pt x="6001" y="55659"/>
                </a:cubicBezTo>
                <a:lnTo>
                  <a:pt x="34254" y="52972"/>
                </a:lnTo>
                <a:cubicBezTo>
                  <a:pt x="32571" y="35112"/>
                  <a:pt x="30357" y="17074"/>
                  <a:pt x="27729"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6" name="Google Shape;536;p43"/>
          <p:cNvSpPr/>
          <p:nvPr/>
        </p:nvSpPr>
        <p:spPr>
          <a:xfrm>
            <a:off x="4805636" y="2167945"/>
            <a:ext cx="40363" cy="36340"/>
          </a:xfrm>
          <a:custGeom>
            <a:avLst/>
            <a:gdLst/>
            <a:ahLst/>
            <a:cxnLst/>
            <a:rect l="l" t="t" r="r" b="b"/>
            <a:pathLst>
              <a:path w="59841" h="53877" extrusionOk="0">
                <a:moveTo>
                  <a:pt x="59495" y="30506"/>
                </a:moveTo>
                <a:cubicBezTo>
                  <a:pt x="45148" y="19790"/>
                  <a:pt x="30328" y="9339"/>
                  <a:pt x="15449" y="-610"/>
                </a:cubicBezTo>
                <a:lnTo>
                  <a:pt x="-346" y="23008"/>
                </a:lnTo>
                <a:cubicBezTo>
                  <a:pt x="14120" y="32661"/>
                  <a:pt x="28527" y="42846"/>
                  <a:pt x="42490" y="53268"/>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7" name="Google Shape;537;p43"/>
          <p:cNvSpPr/>
          <p:nvPr/>
        </p:nvSpPr>
        <p:spPr>
          <a:xfrm>
            <a:off x="5107455" y="2718416"/>
            <a:ext cx="19813" cy="36401"/>
          </a:xfrm>
          <a:custGeom>
            <a:avLst/>
            <a:gdLst/>
            <a:ahLst/>
            <a:cxnLst/>
            <a:rect l="l" t="t" r="r" b="b"/>
            <a:pathLst>
              <a:path w="29374" h="53966" extrusionOk="0">
                <a:moveTo>
                  <a:pt x="29028" y="45267"/>
                </a:moveTo>
                <a:cubicBezTo>
                  <a:pt x="29028" y="30004"/>
                  <a:pt x="28674" y="14564"/>
                  <a:pt x="28025" y="-610"/>
                </a:cubicBezTo>
                <a:lnTo>
                  <a:pt x="-346" y="630"/>
                </a:lnTo>
                <a:cubicBezTo>
                  <a:pt x="303" y="15391"/>
                  <a:pt x="628" y="30388"/>
                  <a:pt x="628" y="45267"/>
                </a:cubicBezTo>
                <a:cubicBezTo>
                  <a:pt x="628" y="47954"/>
                  <a:pt x="628" y="50670"/>
                  <a:pt x="628" y="53356"/>
                </a:cubicBezTo>
                <a:lnTo>
                  <a:pt x="29028" y="53120"/>
                </a:lnTo>
                <a:cubicBezTo>
                  <a:pt x="29028" y="50522"/>
                  <a:pt x="29028" y="47895"/>
                  <a:pt x="29028" y="45267"/>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8" name="Google Shape;538;p43"/>
          <p:cNvSpPr/>
          <p:nvPr/>
        </p:nvSpPr>
        <p:spPr>
          <a:xfrm>
            <a:off x="5086686" y="2574625"/>
            <a:ext cx="26742" cy="39268"/>
          </a:xfrm>
          <a:custGeom>
            <a:avLst/>
            <a:gdLst/>
            <a:ahLst/>
            <a:cxnLst/>
            <a:rect l="l" t="t" r="r" b="b"/>
            <a:pathLst>
              <a:path w="39647" h="58217" extrusionOk="0">
                <a:moveTo>
                  <a:pt x="27168" y="-610"/>
                </a:moveTo>
                <a:lnTo>
                  <a:pt x="-346" y="6446"/>
                </a:lnTo>
                <a:cubicBezTo>
                  <a:pt x="3994" y="23362"/>
                  <a:pt x="7949" y="40573"/>
                  <a:pt x="11463" y="57607"/>
                </a:cubicBezTo>
                <a:lnTo>
                  <a:pt x="39302" y="51998"/>
                </a:lnTo>
                <a:cubicBezTo>
                  <a:pt x="35700" y="34462"/>
                  <a:pt x="31626" y="16749"/>
                  <a:pt x="27168"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9" name="Google Shape;539;p43"/>
          <p:cNvSpPr/>
          <p:nvPr/>
        </p:nvSpPr>
        <p:spPr>
          <a:xfrm>
            <a:off x="5065459" y="2505090"/>
            <a:ext cx="29809" cy="40263"/>
          </a:xfrm>
          <a:custGeom>
            <a:avLst/>
            <a:gdLst/>
            <a:ahLst/>
            <a:cxnLst/>
            <a:rect l="l" t="t" r="r" b="b"/>
            <a:pathLst>
              <a:path w="44194" h="59693" extrusionOk="0">
                <a:moveTo>
                  <a:pt x="26224" y="-610"/>
                </a:moveTo>
                <a:lnTo>
                  <a:pt x="-346" y="9309"/>
                </a:lnTo>
                <a:cubicBezTo>
                  <a:pt x="5765" y="25664"/>
                  <a:pt x="11463" y="42404"/>
                  <a:pt x="16747" y="59083"/>
                </a:cubicBezTo>
                <a:lnTo>
                  <a:pt x="43848" y="50581"/>
                </a:lnTo>
                <a:cubicBezTo>
                  <a:pt x="38417" y="33429"/>
                  <a:pt x="32512" y="16129"/>
                  <a:pt x="26224"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0" name="Google Shape;540;p43"/>
          <p:cNvSpPr/>
          <p:nvPr/>
        </p:nvSpPr>
        <p:spPr>
          <a:xfrm>
            <a:off x="4613736" y="2076805"/>
            <a:ext cx="39965" cy="28953"/>
          </a:xfrm>
          <a:custGeom>
            <a:avLst/>
            <a:gdLst/>
            <a:ahLst/>
            <a:cxnLst/>
            <a:rect l="l" t="t" r="r" b="b"/>
            <a:pathLst>
              <a:path w="59250" h="42924" extrusionOk="0">
                <a:moveTo>
                  <a:pt x="58904" y="15450"/>
                </a:moveTo>
                <a:cubicBezTo>
                  <a:pt x="41959" y="9546"/>
                  <a:pt x="24600" y="4261"/>
                  <a:pt x="7359" y="-610"/>
                </a:cubicBezTo>
                <a:lnTo>
                  <a:pt x="-346" y="26727"/>
                </a:lnTo>
                <a:cubicBezTo>
                  <a:pt x="16393" y="31451"/>
                  <a:pt x="33250" y="36706"/>
                  <a:pt x="49841" y="42315"/>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1" name="Google Shape;541;p43"/>
          <p:cNvSpPr/>
          <p:nvPr/>
        </p:nvSpPr>
        <p:spPr>
          <a:xfrm>
            <a:off x="4544698" y="2060695"/>
            <a:ext cx="38949" cy="25807"/>
          </a:xfrm>
          <a:custGeom>
            <a:avLst/>
            <a:gdLst/>
            <a:ahLst/>
            <a:cxnLst/>
            <a:rect l="l" t="t" r="r" b="b"/>
            <a:pathLst>
              <a:path w="57745" h="38260" extrusionOk="0">
                <a:moveTo>
                  <a:pt x="57399" y="9959"/>
                </a:moveTo>
                <a:cubicBezTo>
                  <a:pt x="39952" y="6003"/>
                  <a:pt x="22150" y="2460"/>
                  <a:pt x="4496" y="-610"/>
                </a:cubicBezTo>
                <a:lnTo>
                  <a:pt x="-346" y="27406"/>
                </a:lnTo>
                <a:cubicBezTo>
                  <a:pt x="16836" y="30359"/>
                  <a:pt x="34166" y="33813"/>
                  <a:pt x="51141" y="37651"/>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2" name="Google Shape;542;p43"/>
          <p:cNvSpPr/>
          <p:nvPr/>
        </p:nvSpPr>
        <p:spPr>
          <a:xfrm>
            <a:off x="4680743" y="2100262"/>
            <a:ext cx="40483" cy="31721"/>
          </a:xfrm>
          <a:custGeom>
            <a:avLst/>
            <a:gdLst/>
            <a:ahLst/>
            <a:cxnLst/>
            <a:rect l="l" t="t" r="r" b="b"/>
            <a:pathLst>
              <a:path w="60018" h="47028" extrusionOk="0">
                <a:moveTo>
                  <a:pt x="59672" y="20705"/>
                </a:moveTo>
                <a:cubicBezTo>
                  <a:pt x="43435" y="13206"/>
                  <a:pt x="26785" y="5944"/>
                  <a:pt x="10194" y="-610"/>
                </a:cubicBezTo>
                <a:lnTo>
                  <a:pt x="-346" y="25753"/>
                </a:lnTo>
                <a:cubicBezTo>
                  <a:pt x="15802" y="32218"/>
                  <a:pt x="31980" y="39186"/>
                  <a:pt x="47775" y="46418"/>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3" name="Google Shape;543;p43"/>
          <p:cNvSpPr/>
          <p:nvPr/>
        </p:nvSpPr>
        <p:spPr>
          <a:xfrm>
            <a:off x="4744882" y="2130748"/>
            <a:ext cx="40642" cy="34230"/>
          </a:xfrm>
          <a:custGeom>
            <a:avLst/>
            <a:gdLst/>
            <a:ahLst/>
            <a:cxnLst/>
            <a:rect l="l" t="t" r="r" b="b"/>
            <a:pathLst>
              <a:path w="60254" h="50748" extrusionOk="0">
                <a:moveTo>
                  <a:pt x="59909" y="25753"/>
                </a:moveTo>
                <a:cubicBezTo>
                  <a:pt x="44528" y="16572"/>
                  <a:pt x="28704" y="7715"/>
                  <a:pt x="12909" y="-610"/>
                </a:cubicBezTo>
                <a:lnTo>
                  <a:pt x="-346" y="24513"/>
                </a:lnTo>
                <a:cubicBezTo>
                  <a:pt x="15035" y="32602"/>
                  <a:pt x="30416" y="41223"/>
                  <a:pt x="45384" y="50138"/>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4" name="Google Shape;544;p43"/>
          <p:cNvSpPr/>
          <p:nvPr/>
        </p:nvSpPr>
        <p:spPr>
          <a:xfrm>
            <a:off x="5109347" y="2790062"/>
            <a:ext cx="22123" cy="37396"/>
          </a:xfrm>
          <a:custGeom>
            <a:avLst/>
            <a:gdLst/>
            <a:ahLst/>
            <a:cxnLst/>
            <a:rect l="l" t="t" r="r" b="b"/>
            <a:pathLst>
              <a:path w="32799" h="55442" extrusionOk="0">
                <a:moveTo>
                  <a:pt x="27995" y="-610"/>
                </a:moveTo>
                <a:lnTo>
                  <a:pt x="-346" y="1073"/>
                </a:lnTo>
                <a:cubicBezTo>
                  <a:pt x="688" y="18963"/>
                  <a:pt x="2223" y="37060"/>
                  <a:pt x="4201" y="54832"/>
                </a:cubicBezTo>
                <a:lnTo>
                  <a:pt x="32453" y="51703"/>
                </a:lnTo>
                <a:cubicBezTo>
                  <a:pt x="30534" y="34403"/>
                  <a:pt x="29028" y="16808"/>
                  <a:pt x="27995"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5" name="Google Shape;545;p43"/>
          <p:cNvSpPr/>
          <p:nvPr/>
        </p:nvSpPr>
        <p:spPr>
          <a:xfrm>
            <a:off x="4474406" y="2052093"/>
            <a:ext cx="37515" cy="22382"/>
          </a:xfrm>
          <a:custGeom>
            <a:avLst/>
            <a:gdLst/>
            <a:ahLst/>
            <a:cxnLst/>
            <a:rect l="l" t="t" r="r" b="b"/>
            <a:pathLst>
              <a:path w="55618" h="33182" extrusionOk="0">
                <a:moveTo>
                  <a:pt x="55273" y="4379"/>
                </a:moveTo>
                <a:cubicBezTo>
                  <a:pt x="37560" y="2253"/>
                  <a:pt x="19434" y="600"/>
                  <a:pt x="1543" y="-610"/>
                </a:cubicBezTo>
                <a:lnTo>
                  <a:pt x="-346" y="27731"/>
                </a:lnTo>
                <a:cubicBezTo>
                  <a:pt x="17042" y="28882"/>
                  <a:pt x="34637" y="30536"/>
                  <a:pt x="51908" y="32573"/>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6" name="Google Shape;546;p43"/>
          <p:cNvSpPr/>
          <p:nvPr/>
        </p:nvSpPr>
        <p:spPr>
          <a:xfrm>
            <a:off x="5155784" y="2996757"/>
            <a:ext cx="31581" cy="40462"/>
          </a:xfrm>
          <a:custGeom>
            <a:avLst/>
            <a:gdLst/>
            <a:ahLst/>
            <a:cxnLst/>
            <a:rect l="l" t="t" r="r" b="b"/>
            <a:pathLst>
              <a:path w="46821" h="59988" extrusionOk="0">
                <a:moveTo>
                  <a:pt x="26224" y="-610"/>
                </a:moveTo>
                <a:lnTo>
                  <a:pt x="-346" y="9752"/>
                </a:lnTo>
                <a:cubicBezTo>
                  <a:pt x="6178" y="26373"/>
                  <a:pt x="13205" y="43083"/>
                  <a:pt x="20585" y="59379"/>
                </a:cubicBezTo>
                <a:lnTo>
                  <a:pt x="46475" y="47570"/>
                </a:lnTo>
                <a:cubicBezTo>
                  <a:pt x="39361" y="31805"/>
                  <a:pt x="32541" y="15568"/>
                  <a:pt x="26224"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7" name="Google Shape;547;p43"/>
          <p:cNvSpPr/>
          <p:nvPr/>
        </p:nvSpPr>
        <p:spPr>
          <a:xfrm>
            <a:off x="5132944" y="2929572"/>
            <a:ext cx="28734" cy="39925"/>
          </a:xfrm>
          <a:custGeom>
            <a:avLst/>
            <a:gdLst/>
            <a:ahLst/>
            <a:cxnLst/>
            <a:rect l="l" t="t" r="r" b="b"/>
            <a:pathLst>
              <a:path w="42600" h="59191" extrusionOk="0">
                <a:moveTo>
                  <a:pt x="27051" y="-610"/>
                </a:moveTo>
                <a:lnTo>
                  <a:pt x="-346" y="6918"/>
                </a:lnTo>
                <a:cubicBezTo>
                  <a:pt x="4377" y="24189"/>
                  <a:pt x="9662" y="41577"/>
                  <a:pt x="15271" y="58582"/>
                </a:cubicBezTo>
                <a:lnTo>
                  <a:pt x="42254" y="49725"/>
                </a:lnTo>
                <a:cubicBezTo>
                  <a:pt x="36763" y="33104"/>
                  <a:pt x="31655" y="16188"/>
                  <a:pt x="27051"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8" name="Google Shape;548;p43"/>
          <p:cNvSpPr/>
          <p:nvPr/>
        </p:nvSpPr>
        <p:spPr>
          <a:xfrm>
            <a:off x="5117431" y="2860434"/>
            <a:ext cx="25548" cy="38929"/>
          </a:xfrm>
          <a:custGeom>
            <a:avLst/>
            <a:gdLst/>
            <a:ahLst/>
            <a:cxnLst/>
            <a:rect l="l" t="t" r="r" b="b"/>
            <a:pathLst>
              <a:path w="37876" h="57715" extrusionOk="0">
                <a:moveTo>
                  <a:pt x="27670" y="-610"/>
                </a:moveTo>
                <a:lnTo>
                  <a:pt x="-346" y="3966"/>
                </a:lnTo>
                <a:cubicBezTo>
                  <a:pt x="2606" y="21679"/>
                  <a:pt x="5971" y="39392"/>
                  <a:pt x="9809" y="57105"/>
                </a:cubicBezTo>
                <a:lnTo>
                  <a:pt x="37531" y="51201"/>
                </a:lnTo>
                <a:cubicBezTo>
                  <a:pt x="33752" y="33901"/>
                  <a:pt x="30445" y="16542"/>
                  <a:pt x="27670"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9" name="Google Shape;549;p43"/>
          <p:cNvSpPr/>
          <p:nvPr/>
        </p:nvSpPr>
        <p:spPr>
          <a:xfrm>
            <a:off x="4862348" y="2211534"/>
            <a:ext cx="39627" cy="38053"/>
          </a:xfrm>
          <a:custGeom>
            <a:avLst/>
            <a:gdLst/>
            <a:ahLst/>
            <a:cxnLst/>
            <a:rect l="l" t="t" r="r" b="b"/>
            <a:pathLst>
              <a:path w="58749" h="56416" extrusionOk="0">
                <a:moveTo>
                  <a:pt x="58403" y="34816"/>
                </a:moveTo>
                <a:cubicBezTo>
                  <a:pt x="45266" y="22683"/>
                  <a:pt x="31597" y="10726"/>
                  <a:pt x="17810" y="-610"/>
                </a:cubicBezTo>
                <a:lnTo>
                  <a:pt x="-346" y="21236"/>
                </a:lnTo>
                <a:cubicBezTo>
                  <a:pt x="13057" y="32366"/>
                  <a:pt x="26224" y="43998"/>
                  <a:pt x="39155" y="55807"/>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0" name="Google Shape;550;p43"/>
          <p:cNvSpPr/>
          <p:nvPr/>
        </p:nvSpPr>
        <p:spPr>
          <a:xfrm>
            <a:off x="5698170" y="3420841"/>
            <a:ext cx="38093" cy="23617"/>
          </a:xfrm>
          <a:custGeom>
            <a:avLst/>
            <a:gdLst/>
            <a:ahLst/>
            <a:cxnLst/>
            <a:rect l="l" t="t" r="r" b="b"/>
            <a:pathLst>
              <a:path w="56475" h="35013" extrusionOk="0">
                <a:moveTo>
                  <a:pt x="-346" y="27465"/>
                </a:moveTo>
                <a:cubicBezTo>
                  <a:pt x="17367" y="30211"/>
                  <a:pt x="35317" y="32573"/>
                  <a:pt x="53178" y="34403"/>
                </a:cubicBezTo>
                <a:lnTo>
                  <a:pt x="56130" y="6151"/>
                </a:lnTo>
                <a:cubicBezTo>
                  <a:pt x="38741" y="4350"/>
                  <a:pt x="21235" y="2077"/>
                  <a:pt x="4053"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1" name="Google Shape;551;p43"/>
          <p:cNvSpPr/>
          <p:nvPr/>
        </p:nvSpPr>
        <p:spPr>
          <a:xfrm>
            <a:off x="5626941" y="3406265"/>
            <a:ext cx="39387" cy="26942"/>
          </a:xfrm>
          <a:custGeom>
            <a:avLst/>
            <a:gdLst/>
            <a:ahLst/>
            <a:cxnLst/>
            <a:rect l="l" t="t" r="r" b="b"/>
            <a:pathLst>
              <a:path w="58394" h="39943" extrusionOk="0">
                <a:moveTo>
                  <a:pt x="-346" y="26845"/>
                </a:moveTo>
                <a:cubicBezTo>
                  <a:pt x="16984" y="31451"/>
                  <a:pt x="34638" y="35702"/>
                  <a:pt x="52144" y="39333"/>
                </a:cubicBezTo>
                <a:lnTo>
                  <a:pt x="58049" y="11553"/>
                </a:lnTo>
                <a:cubicBezTo>
                  <a:pt x="41014" y="7951"/>
                  <a:pt x="23833" y="3877"/>
                  <a:pt x="6976"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2" name="Google Shape;552;p43"/>
          <p:cNvSpPr/>
          <p:nvPr/>
        </p:nvSpPr>
        <p:spPr>
          <a:xfrm>
            <a:off x="4961215" y="2315400"/>
            <a:ext cx="36918" cy="40283"/>
          </a:xfrm>
          <a:custGeom>
            <a:avLst/>
            <a:gdLst/>
            <a:ahLst/>
            <a:cxnLst/>
            <a:rect l="l" t="t" r="r" b="b"/>
            <a:pathLst>
              <a:path w="54733" h="59722" extrusionOk="0">
                <a:moveTo>
                  <a:pt x="54388" y="42581"/>
                </a:moveTo>
                <a:cubicBezTo>
                  <a:pt x="43996" y="27997"/>
                  <a:pt x="33072" y="13472"/>
                  <a:pt x="21914" y="-610"/>
                </a:cubicBezTo>
                <a:lnTo>
                  <a:pt x="-346" y="17103"/>
                </a:lnTo>
                <a:cubicBezTo>
                  <a:pt x="10488" y="30801"/>
                  <a:pt x="21117" y="44913"/>
                  <a:pt x="31213" y="59113"/>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3" name="Google Shape;553;p43"/>
          <p:cNvSpPr/>
          <p:nvPr/>
        </p:nvSpPr>
        <p:spPr>
          <a:xfrm>
            <a:off x="5557585" y="3384500"/>
            <a:ext cx="40383" cy="30008"/>
          </a:xfrm>
          <a:custGeom>
            <a:avLst/>
            <a:gdLst/>
            <a:ahLst/>
            <a:cxnLst/>
            <a:rect l="l" t="t" r="r" b="b"/>
            <a:pathLst>
              <a:path w="59870" h="44489" extrusionOk="0">
                <a:moveTo>
                  <a:pt x="-346" y="25901"/>
                </a:moveTo>
                <a:cubicBezTo>
                  <a:pt x="16422" y="32307"/>
                  <a:pt x="33575" y="38359"/>
                  <a:pt x="50668" y="43880"/>
                </a:cubicBezTo>
                <a:lnTo>
                  <a:pt x="59525" y="16867"/>
                </a:lnTo>
                <a:cubicBezTo>
                  <a:pt x="42903" y="11494"/>
                  <a:pt x="26224" y="5619"/>
                  <a:pt x="9898"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4" name="Google Shape;554;p43"/>
          <p:cNvSpPr/>
          <p:nvPr/>
        </p:nvSpPr>
        <p:spPr>
          <a:xfrm>
            <a:off x="4914400" y="2260699"/>
            <a:ext cx="38471" cy="39288"/>
          </a:xfrm>
          <a:custGeom>
            <a:avLst/>
            <a:gdLst/>
            <a:ahLst/>
            <a:cxnLst/>
            <a:rect l="l" t="t" r="r" b="b"/>
            <a:pathLst>
              <a:path w="57036" h="58247" extrusionOk="0">
                <a:moveTo>
                  <a:pt x="56691" y="38950"/>
                </a:moveTo>
                <a:cubicBezTo>
                  <a:pt x="44882" y="25487"/>
                  <a:pt x="32482" y="12203"/>
                  <a:pt x="19965" y="-610"/>
                </a:cubicBezTo>
                <a:lnTo>
                  <a:pt x="-346" y="19258"/>
                </a:lnTo>
                <a:cubicBezTo>
                  <a:pt x="11817" y="31687"/>
                  <a:pt x="23832" y="44647"/>
                  <a:pt x="35375" y="57637"/>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5" name="Google Shape;555;p43"/>
          <p:cNvSpPr/>
          <p:nvPr/>
        </p:nvSpPr>
        <p:spPr>
          <a:xfrm>
            <a:off x="5427753" y="3320381"/>
            <a:ext cx="40661" cy="35086"/>
          </a:xfrm>
          <a:custGeom>
            <a:avLst/>
            <a:gdLst/>
            <a:ahLst/>
            <a:cxnLst/>
            <a:rect l="l" t="t" r="r" b="b"/>
            <a:pathLst>
              <a:path w="60283" h="52017" extrusionOk="0">
                <a:moveTo>
                  <a:pt x="-346" y="23244"/>
                </a:moveTo>
                <a:cubicBezTo>
                  <a:pt x="14710" y="33016"/>
                  <a:pt x="30238" y="42462"/>
                  <a:pt x="45767" y="51408"/>
                </a:cubicBezTo>
                <a:lnTo>
                  <a:pt x="59938" y="26786"/>
                </a:lnTo>
                <a:cubicBezTo>
                  <a:pt x="44822" y="18107"/>
                  <a:pt x="29737" y="8896"/>
                  <a:pt x="15094"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6" name="Google Shape;556;p43"/>
          <p:cNvSpPr/>
          <p:nvPr/>
        </p:nvSpPr>
        <p:spPr>
          <a:xfrm>
            <a:off x="5490937" y="3355746"/>
            <a:ext cx="40701" cy="32737"/>
          </a:xfrm>
          <a:custGeom>
            <a:avLst/>
            <a:gdLst/>
            <a:ahLst/>
            <a:cxnLst/>
            <a:rect l="l" t="t" r="r" b="b"/>
            <a:pathLst>
              <a:path w="60342" h="48534" extrusionOk="0">
                <a:moveTo>
                  <a:pt x="-346" y="24720"/>
                </a:moveTo>
                <a:cubicBezTo>
                  <a:pt x="15655" y="32838"/>
                  <a:pt x="32128" y="40662"/>
                  <a:pt x="48454" y="47924"/>
                </a:cubicBezTo>
                <a:lnTo>
                  <a:pt x="59997" y="21945"/>
                </a:lnTo>
                <a:cubicBezTo>
                  <a:pt x="44055" y="14889"/>
                  <a:pt x="28083" y="7184"/>
                  <a:pt x="12496"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7" name="Google Shape;557;p43"/>
          <p:cNvSpPr/>
          <p:nvPr/>
        </p:nvSpPr>
        <p:spPr>
          <a:xfrm>
            <a:off x="5314489" y="3231589"/>
            <a:ext cx="39287" cy="38591"/>
          </a:xfrm>
          <a:custGeom>
            <a:avLst/>
            <a:gdLst/>
            <a:ahLst/>
            <a:cxnLst/>
            <a:rect l="l" t="t" r="r" b="b"/>
            <a:pathLst>
              <a:path w="58246" h="57213" extrusionOk="0">
                <a:moveTo>
                  <a:pt x="-346" y="19553"/>
                </a:moveTo>
                <a:cubicBezTo>
                  <a:pt x="12378" y="32189"/>
                  <a:pt x="25604" y="44647"/>
                  <a:pt x="38948" y="56604"/>
                </a:cubicBezTo>
                <a:lnTo>
                  <a:pt x="57901" y="35436"/>
                </a:lnTo>
                <a:cubicBezTo>
                  <a:pt x="44911" y="23804"/>
                  <a:pt x="32040" y="11819"/>
                  <a:pt x="19700"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8" name="Google Shape;558;p43"/>
          <p:cNvSpPr/>
          <p:nvPr/>
        </p:nvSpPr>
        <p:spPr>
          <a:xfrm>
            <a:off x="5222531" y="3122148"/>
            <a:ext cx="36201" cy="40403"/>
          </a:xfrm>
          <a:custGeom>
            <a:avLst/>
            <a:gdLst/>
            <a:ahLst/>
            <a:cxnLst/>
            <a:rect l="l" t="t" r="r" b="b"/>
            <a:pathLst>
              <a:path w="53670" h="59900" extrusionOk="0">
                <a:moveTo>
                  <a:pt x="-346" y="15007"/>
                </a:moveTo>
                <a:cubicBezTo>
                  <a:pt x="9514" y="30004"/>
                  <a:pt x="19847" y="44913"/>
                  <a:pt x="30445" y="59290"/>
                </a:cubicBezTo>
                <a:lnTo>
                  <a:pt x="53325" y="42463"/>
                </a:lnTo>
                <a:cubicBezTo>
                  <a:pt x="43051" y="28440"/>
                  <a:pt x="32955" y="13944"/>
                  <a:pt x="23390"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9" name="Google Shape;559;p43"/>
          <p:cNvSpPr/>
          <p:nvPr/>
        </p:nvSpPr>
        <p:spPr>
          <a:xfrm>
            <a:off x="5265583" y="3179298"/>
            <a:ext cx="37954" cy="39706"/>
          </a:xfrm>
          <a:custGeom>
            <a:avLst/>
            <a:gdLst/>
            <a:ahLst/>
            <a:cxnLst/>
            <a:rect l="l" t="t" r="r" b="b"/>
            <a:pathLst>
              <a:path w="56269" h="58866" extrusionOk="0">
                <a:moveTo>
                  <a:pt x="-346" y="17369"/>
                </a:moveTo>
                <a:cubicBezTo>
                  <a:pt x="10991" y="31214"/>
                  <a:pt x="22829" y="44972"/>
                  <a:pt x="34874" y="58257"/>
                </a:cubicBezTo>
                <a:lnTo>
                  <a:pt x="55923" y="39156"/>
                </a:lnTo>
                <a:cubicBezTo>
                  <a:pt x="44114" y="26255"/>
                  <a:pt x="32690" y="12881"/>
                  <a:pt x="21648"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0" name="Google Shape;560;p43"/>
          <p:cNvSpPr/>
          <p:nvPr/>
        </p:nvSpPr>
        <p:spPr>
          <a:xfrm>
            <a:off x="5002315" y="2374740"/>
            <a:ext cx="34927" cy="40602"/>
          </a:xfrm>
          <a:custGeom>
            <a:avLst/>
            <a:gdLst/>
            <a:ahLst/>
            <a:cxnLst/>
            <a:rect l="l" t="t" r="r" b="b"/>
            <a:pathLst>
              <a:path w="51781" h="60195" extrusionOk="0">
                <a:moveTo>
                  <a:pt x="51436" y="45740"/>
                </a:moveTo>
                <a:cubicBezTo>
                  <a:pt x="42579" y="30122"/>
                  <a:pt x="33250" y="14535"/>
                  <a:pt x="23626" y="-610"/>
                </a:cubicBezTo>
                <a:lnTo>
                  <a:pt x="-346" y="14535"/>
                </a:lnTo>
                <a:cubicBezTo>
                  <a:pt x="9013" y="29296"/>
                  <a:pt x="18105" y="44411"/>
                  <a:pt x="26697" y="59585"/>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1" name="Google Shape;561;p43"/>
          <p:cNvSpPr/>
          <p:nvPr/>
        </p:nvSpPr>
        <p:spPr>
          <a:xfrm>
            <a:off x="5368751" y="3278862"/>
            <a:ext cx="40164" cy="37018"/>
          </a:xfrm>
          <a:custGeom>
            <a:avLst/>
            <a:gdLst/>
            <a:ahLst/>
            <a:cxnLst/>
            <a:rect l="l" t="t" r="r" b="b"/>
            <a:pathLst>
              <a:path w="59545" h="54881" extrusionOk="0">
                <a:moveTo>
                  <a:pt x="-346" y="21502"/>
                </a:moveTo>
                <a:cubicBezTo>
                  <a:pt x="13588" y="32720"/>
                  <a:pt x="28025" y="43761"/>
                  <a:pt x="42550" y="54271"/>
                </a:cubicBezTo>
                <a:lnTo>
                  <a:pt x="59200" y="31274"/>
                </a:lnTo>
                <a:cubicBezTo>
                  <a:pt x="45059" y="21029"/>
                  <a:pt x="31007" y="10313"/>
                  <a:pt x="17456"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2" name="Google Shape;562;p43"/>
          <p:cNvSpPr/>
          <p:nvPr/>
        </p:nvSpPr>
        <p:spPr>
          <a:xfrm>
            <a:off x="5185812" y="3061175"/>
            <a:ext cx="34070" cy="40642"/>
          </a:xfrm>
          <a:custGeom>
            <a:avLst/>
            <a:gdLst/>
            <a:ahLst/>
            <a:cxnLst/>
            <a:rect l="l" t="t" r="r" b="b"/>
            <a:pathLst>
              <a:path w="50511" h="60254" extrusionOk="0">
                <a:moveTo>
                  <a:pt x="-346" y="12409"/>
                </a:moveTo>
                <a:cubicBezTo>
                  <a:pt x="7860" y="28263"/>
                  <a:pt x="16600" y="44145"/>
                  <a:pt x="25662" y="59644"/>
                </a:cubicBezTo>
                <a:lnTo>
                  <a:pt x="50166" y="45297"/>
                </a:lnTo>
                <a:cubicBezTo>
                  <a:pt x="41309" y="30241"/>
                  <a:pt x="32866" y="14801"/>
                  <a:pt x="24895"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3" name="Google Shape;563;p43"/>
          <p:cNvSpPr/>
          <p:nvPr/>
        </p:nvSpPr>
        <p:spPr>
          <a:xfrm>
            <a:off x="5037182" y="2438202"/>
            <a:ext cx="32557" cy="40682"/>
          </a:xfrm>
          <a:custGeom>
            <a:avLst/>
            <a:gdLst/>
            <a:ahLst/>
            <a:cxnLst/>
            <a:rect l="l" t="t" r="r" b="b"/>
            <a:pathLst>
              <a:path w="48268" h="60313" extrusionOk="0">
                <a:moveTo>
                  <a:pt x="21855" y="59703"/>
                </a:moveTo>
                <a:lnTo>
                  <a:pt x="47923" y="48397"/>
                </a:lnTo>
                <a:cubicBezTo>
                  <a:pt x="40778" y="31982"/>
                  <a:pt x="33162" y="15479"/>
                  <a:pt x="25102" y="-610"/>
                </a:cubicBezTo>
                <a:lnTo>
                  <a:pt x="-346" y="12055"/>
                </a:lnTo>
                <a:cubicBezTo>
                  <a:pt x="7448" y="27702"/>
                  <a:pt x="14917" y="43732"/>
                  <a:pt x="21855" y="59703"/>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4" name="Google Shape;564;p43"/>
          <p:cNvSpPr/>
          <p:nvPr/>
        </p:nvSpPr>
        <p:spPr>
          <a:xfrm>
            <a:off x="5770552" y="3025213"/>
            <a:ext cx="675284" cy="422988"/>
          </a:xfrm>
          <a:custGeom>
            <a:avLst/>
            <a:gdLst/>
            <a:ahLst/>
            <a:cxnLst/>
            <a:rect l="l" t="t" r="r" b="b"/>
            <a:pathLst>
              <a:path w="1001150" h="627106" extrusionOk="0">
                <a:moveTo>
                  <a:pt x="53620" y="598096"/>
                </a:moveTo>
                <a:cubicBezTo>
                  <a:pt x="36144" y="598096"/>
                  <a:pt x="18489" y="597624"/>
                  <a:pt x="1130" y="596738"/>
                </a:cubicBezTo>
                <a:lnTo>
                  <a:pt x="-346" y="625109"/>
                </a:lnTo>
                <a:cubicBezTo>
                  <a:pt x="17515" y="626024"/>
                  <a:pt x="35671" y="626496"/>
                  <a:pt x="53620" y="626496"/>
                </a:cubicBezTo>
                <a:cubicBezTo>
                  <a:pt x="463149" y="626201"/>
                  <a:pt x="834211" y="385066"/>
                  <a:pt x="1000804" y="10933"/>
                </a:cubicBezTo>
                <a:lnTo>
                  <a:pt x="974825" y="-610"/>
                </a:lnTo>
                <a:cubicBezTo>
                  <a:pt x="812837" y="363278"/>
                  <a:pt x="451931" y="597831"/>
                  <a:pt x="53620" y="598096"/>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5" name="Google Shape;565;p43"/>
          <p:cNvSpPr/>
          <p:nvPr/>
        </p:nvSpPr>
        <p:spPr>
          <a:xfrm>
            <a:off x="5169344" y="2050519"/>
            <a:ext cx="648481" cy="420300"/>
          </a:xfrm>
          <a:custGeom>
            <a:avLst/>
            <a:gdLst/>
            <a:ahLst/>
            <a:cxnLst/>
            <a:rect l="l" t="t" r="r" b="b"/>
            <a:pathLst>
              <a:path w="961413" h="623121" extrusionOk="0">
                <a:moveTo>
                  <a:pt x="944948" y="27790"/>
                </a:moveTo>
                <a:cubicBezTo>
                  <a:pt x="950174" y="27790"/>
                  <a:pt x="955399" y="27790"/>
                  <a:pt x="960625" y="27790"/>
                </a:cubicBezTo>
                <a:lnTo>
                  <a:pt x="961067" y="-610"/>
                </a:lnTo>
                <a:cubicBezTo>
                  <a:pt x="955694" y="-610"/>
                  <a:pt x="950322" y="-610"/>
                  <a:pt x="944948" y="-610"/>
                </a:cubicBezTo>
                <a:lnTo>
                  <a:pt x="944948" y="-610"/>
                </a:lnTo>
                <a:cubicBezTo>
                  <a:pt x="536984" y="-687"/>
                  <a:pt x="166955" y="238616"/>
                  <a:pt x="-346" y="610702"/>
                </a:cubicBezTo>
                <a:lnTo>
                  <a:pt x="25574" y="622511"/>
                </a:lnTo>
                <a:cubicBezTo>
                  <a:pt x="188624" y="260905"/>
                  <a:pt x="548290" y="28251"/>
                  <a:pt x="944948" y="2779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6" name="Google Shape;566;p43"/>
          <p:cNvSpPr/>
          <p:nvPr/>
        </p:nvSpPr>
        <p:spPr>
          <a:xfrm>
            <a:off x="6547870" y="2050467"/>
            <a:ext cx="1336290" cy="1397834"/>
          </a:xfrm>
          <a:custGeom>
            <a:avLst/>
            <a:gdLst/>
            <a:ahLst/>
            <a:cxnLst/>
            <a:rect l="l" t="t" r="r" b="b"/>
            <a:pathLst>
              <a:path w="1981132" h="2072375" extrusionOk="0">
                <a:moveTo>
                  <a:pt x="1677536" y="302925"/>
                </a:moveTo>
                <a:cubicBezTo>
                  <a:pt x="1272878" y="-101763"/>
                  <a:pt x="616781" y="-101793"/>
                  <a:pt x="212094" y="302862"/>
                </a:cubicBezTo>
                <a:cubicBezTo>
                  <a:pt x="123174" y="391762"/>
                  <a:pt x="51199" y="496102"/>
                  <a:pt x="-346" y="610780"/>
                </a:cubicBezTo>
                <a:lnTo>
                  <a:pt x="25544" y="622589"/>
                </a:lnTo>
                <a:cubicBezTo>
                  <a:pt x="188624" y="261039"/>
                  <a:pt x="548290" y="28450"/>
                  <a:pt x="944919" y="28016"/>
                </a:cubicBezTo>
                <a:cubicBezTo>
                  <a:pt x="1500552" y="28016"/>
                  <a:pt x="1952593" y="480057"/>
                  <a:pt x="1952593" y="1035690"/>
                </a:cubicBezTo>
                <a:cubicBezTo>
                  <a:pt x="1952593" y="1591324"/>
                  <a:pt x="1500552" y="2043365"/>
                  <a:pt x="944919" y="2043365"/>
                </a:cubicBezTo>
                <a:cubicBezTo>
                  <a:pt x="927471" y="2043365"/>
                  <a:pt x="909817" y="2042893"/>
                  <a:pt x="892429" y="2042007"/>
                </a:cubicBezTo>
                <a:lnTo>
                  <a:pt x="890982" y="2070378"/>
                </a:lnTo>
                <a:cubicBezTo>
                  <a:pt x="908695" y="2071293"/>
                  <a:pt x="926969" y="2071765"/>
                  <a:pt x="944919" y="2071765"/>
                </a:cubicBezTo>
                <a:cubicBezTo>
                  <a:pt x="1517202" y="2071559"/>
                  <a:pt x="1980993" y="1607473"/>
                  <a:pt x="1980786" y="1035191"/>
                </a:cubicBezTo>
                <a:cubicBezTo>
                  <a:pt x="1980698" y="760613"/>
                  <a:pt x="1871614" y="497295"/>
                  <a:pt x="1677536" y="303072"/>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7" name="Google Shape;567;p43"/>
          <p:cNvSpPr/>
          <p:nvPr/>
        </p:nvSpPr>
        <p:spPr>
          <a:xfrm>
            <a:off x="5852913" y="2052093"/>
            <a:ext cx="37535" cy="22382"/>
          </a:xfrm>
          <a:custGeom>
            <a:avLst/>
            <a:gdLst/>
            <a:ahLst/>
            <a:cxnLst/>
            <a:rect l="l" t="t" r="r" b="b"/>
            <a:pathLst>
              <a:path w="55648" h="33182" extrusionOk="0">
                <a:moveTo>
                  <a:pt x="55303" y="4379"/>
                </a:moveTo>
                <a:cubicBezTo>
                  <a:pt x="37589" y="2253"/>
                  <a:pt x="19463" y="600"/>
                  <a:pt x="1543" y="-610"/>
                </a:cubicBezTo>
                <a:lnTo>
                  <a:pt x="-346" y="27731"/>
                </a:lnTo>
                <a:cubicBezTo>
                  <a:pt x="17072" y="28882"/>
                  <a:pt x="34667" y="30536"/>
                  <a:pt x="51937" y="32573"/>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8" name="Google Shape;568;p43"/>
          <p:cNvSpPr/>
          <p:nvPr/>
        </p:nvSpPr>
        <p:spPr>
          <a:xfrm>
            <a:off x="6184162" y="2167945"/>
            <a:ext cx="40363" cy="36340"/>
          </a:xfrm>
          <a:custGeom>
            <a:avLst/>
            <a:gdLst/>
            <a:ahLst/>
            <a:cxnLst/>
            <a:rect l="l" t="t" r="r" b="b"/>
            <a:pathLst>
              <a:path w="59841" h="53877" extrusionOk="0">
                <a:moveTo>
                  <a:pt x="59495" y="30506"/>
                </a:moveTo>
                <a:cubicBezTo>
                  <a:pt x="45118" y="19790"/>
                  <a:pt x="30298" y="9339"/>
                  <a:pt x="15449" y="-610"/>
                </a:cubicBezTo>
                <a:lnTo>
                  <a:pt x="-346" y="23008"/>
                </a:lnTo>
                <a:cubicBezTo>
                  <a:pt x="14120" y="32661"/>
                  <a:pt x="28527" y="42846"/>
                  <a:pt x="42490" y="53268"/>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9" name="Google Shape;569;p43"/>
          <p:cNvSpPr/>
          <p:nvPr/>
        </p:nvSpPr>
        <p:spPr>
          <a:xfrm>
            <a:off x="6059269" y="2100262"/>
            <a:ext cx="40483" cy="31721"/>
          </a:xfrm>
          <a:custGeom>
            <a:avLst/>
            <a:gdLst/>
            <a:ahLst/>
            <a:cxnLst/>
            <a:rect l="l" t="t" r="r" b="b"/>
            <a:pathLst>
              <a:path w="60018" h="47028" extrusionOk="0">
                <a:moveTo>
                  <a:pt x="59672" y="20705"/>
                </a:moveTo>
                <a:cubicBezTo>
                  <a:pt x="43435" y="13206"/>
                  <a:pt x="26785" y="5944"/>
                  <a:pt x="10194" y="-610"/>
                </a:cubicBezTo>
                <a:lnTo>
                  <a:pt x="-346" y="25753"/>
                </a:lnTo>
                <a:cubicBezTo>
                  <a:pt x="15773" y="32218"/>
                  <a:pt x="32128" y="39186"/>
                  <a:pt x="47745" y="46418"/>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0" name="Google Shape;570;p43"/>
          <p:cNvSpPr/>
          <p:nvPr/>
        </p:nvSpPr>
        <p:spPr>
          <a:xfrm>
            <a:off x="5992242" y="2076805"/>
            <a:ext cx="39984" cy="28953"/>
          </a:xfrm>
          <a:custGeom>
            <a:avLst/>
            <a:gdLst/>
            <a:ahLst/>
            <a:cxnLst/>
            <a:rect l="l" t="t" r="r" b="b"/>
            <a:pathLst>
              <a:path w="59279" h="42924" extrusionOk="0">
                <a:moveTo>
                  <a:pt x="58934" y="15450"/>
                </a:moveTo>
                <a:cubicBezTo>
                  <a:pt x="41959" y="9546"/>
                  <a:pt x="24629" y="4261"/>
                  <a:pt x="7388" y="-610"/>
                </a:cubicBezTo>
                <a:lnTo>
                  <a:pt x="-346" y="26727"/>
                </a:lnTo>
                <a:cubicBezTo>
                  <a:pt x="16422" y="31480"/>
                  <a:pt x="33279" y="36706"/>
                  <a:pt x="49841" y="42315"/>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1" name="Google Shape;571;p43"/>
          <p:cNvSpPr/>
          <p:nvPr/>
        </p:nvSpPr>
        <p:spPr>
          <a:xfrm>
            <a:off x="5923204" y="2060695"/>
            <a:ext cx="38969" cy="25807"/>
          </a:xfrm>
          <a:custGeom>
            <a:avLst/>
            <a:gdLst/>
            <a:ahLst/>
            <a:cxnLst/>
            <a:rect l="l" t="t" r="r" b="b"/>
            <a:pathLst>
              <a:path w="57774" h="38260" extrusionOk="0">
                <a:moveTo>
                  <a:pt x="57429" y="9959"/>
                </a:moveTo>
                <a:cubicBezTo>
                  <a:pt x="39982" y="6003"/>
                  <a:pt x="22180" y="2460"/>
                  <a:pt x="4496" y="-610"/>
                </a:cubicBezTo>
                <a:lnTo>
                  <a:pt x="-346" y="27377"/>
                </a:lnTo>
                <a:cubicBezTo>
                  <a:pt x="16866" y="30329"/>
                  <a:pt x="34166" y="33813"/>
                  <a:pt x="51141" y="37651"/>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2" name="Google Shape;572;p43"/>
          <p:cNvSpPr/>
          <p:nvPr/>
        </p:nvSpPr>
        <p:spPr>
          <a:xfrm>
            <a:off x="6123408" y="2130748"/>
            <a:ext cx="40642" cy="34230"/>
          </a:xfrm>
          <a:custGeom>
            <a:avLst/>
            <a:gdLst/>
            <a:ahLst/>
            <a:cxnLst/>
            <a:rect l="l" t="t" r="r" b="b"/>
            <a:pathLst>
              <a:path w="60254" h="50748" extrusionOk="0">
                <a:moveTo>
                  <a:pt x="59909" y="25753"/>
                </a:moveTo>
                <a:cubicBezTo>
                  <a:pt x="44527" y="16572"/>
                  <a:pt x="28704" y="7715"/>
                  <a:pt x="12880" y="-610"/>
                </a:cubicBezTo>
                <a:lnTo>
                  <a:pt x="-346" y="24513"/>
                </a:lnTo>
                <a:cubicBezTo>
                  <a:pt x="15035" y="32602"/>
                  <a:pt x="30416" y="41223"/>
                  <a:pt x="45384" y="50138"/>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3" name="Google Shape;573;p43"/>
          <p:cNvSpPr/>
          <p:nvPr/>
        </p:nvSpPr>
        <p:spPr>
          <a:xfrm>
            <a:off x="6240874" y="2211534"/>
            <a:ext cx="39627" cy="38053"/>
          </a:xfrm>
          <a:custGeom>
            <a:avLst/>
            <a:gdLst/>
            <a:ahLst/>
            <a:cxnLst/>
            <a:rect l="l" t="t" r="r" b="b"/>
            <a:pathLst>
              <a:path w="58749" h="56416" extrusionOk="0">
                <a:moveTo>
                  <a:pt x="58403" y="34816"/>
                </a:moveTo>
                <a:cubicBezTo>
                  <a:pt x="45236" y="22683"/>
                  <a:pt x="31567" y="10726"/>
                  <a:pt x="17781" y="-610"/>
                </a:cubicBezTo>
                <a:lnTo>
                  <a:pt x="-346" y="21236"/>
                </a:lnTo>
                <a:cubicBezTo>
                  <a:pt x="13057" y="32366"/>
                  <a:pt x="26224" y="43998"/>
                  <a:pt x="39155" y="55807"/>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4" name="Google Shape;574;p43"/>
          <p:cNvSpPr/>
          <p:nvPr/>
        </p:nvSpPr>
        <p:spPr>
          <a:xfrm>
            <a:off x="6380881" y="2374740"/>
            <a:ext cx="34867" cy="40602"/>
          </a:xfrm>
          <a:custGeom>
            <a:avLst/>
            <a:gdLst/>
            <a:ahLst/>
            <a:cxnLst/>
            <a:rect l="l" t="t" r="r" b="b"/>
            <a:pathLst>
              <a:path w="51693" h="60195" extrusionOk="0">
                <a:moveTo>
                  <a:pt x="51347" y="45740"/>
                </a:moveTo>
                <a:cubicBezTo>
                  <a:pt x="42490" y="30122"/>
                  <a:pt x="33162" y="14535"/>
                  <a:pt x="23538" y="-610"/>
                </a:cubicBezTo>
                <a:lnTo>
                  <a:pt x="-346" y="14535"/>
                </a:lnTo>
                <a:cubicBezTo>
                  <a:pt x="9012" y="29296"/>
                  <a:pt x="18105" y="44411"/>
                  <a:pt x="26696" y="59585"/>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5" name="Google Shape;575;p43"/>
          <p:cNvSpPr/>
          <p:nvPr/>
        </p:nvSpPr>
        <p:spPr>
          <a:xfrm>
            <a:off x="6415689" y="2438202"/>
            <a:ext cx="32557" cy="40682"/>
          </a:xfrm>
          <a:custGeom>
            <a:avLst/>
            <a:gdLst/>
            <a:ahLst/>
            <a:cxnLst/>
            <a:rect l="l" t="t" r="r" b="b"/>
            <a:pathLst>
              <a:path w="48268" h="60313" extrusionOk="0">
                <a:moveTo>
                  <a:pt x="21855" y="59703"/>
                </a:moveTo>
                <a:lnTo>
                  <a:pt x="47923" y="48397"/>
                </a:lnTo>
                <a:cubicBezTo>
                  <a:pt x="40778" y="31953"/>
                  <a:pt x="33162" y="15479"/>
                  <a:pt x="25073" y="-610"/>
                </a:cubicBezTo>
                <a:lnTo>
                  <a:pt x="-346" y="12055"/>
                </a:lnTo>
                <a:cubicBezTo>
                  <a:pt x="7477" y="27702"/>
                  <a:pt x="14946" y="43732"/>
                  <a:pt x="21855" y="59703"/>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6" name="Google Shape;576;p43"/>
          <p:cNvSpPr/>
          <p:nvPr/>
        </p:nvSpPr>
        <p:spPr>
          <a:xfrm>
            <a:off x="6339721" y="2315400"/>
            <a:ext cx="36918" cy="40283"/>
          </a:xfrm>
          <a:custGeom>
            <a:avLst/>
            <a:gdLst/>
            <a:ahLst/>
            <a:cxnLst/>
            <a:rect l="l" t="t" r="r" b="b"/>
            <a:pathLst>
              <a:path w="54733" h="59722" extrusionOk="0">
                <a:moveTo>
                  <a:pt x="54388" y="42581"/>
                </a:moveTo>
                <a:cubicBezTo>
                  <a:pt x="44026" y="27997"/>
                  <a:pt x="33102" y="13472"/>
                  <a:pt x="21914" y="-610"/>
                </a:cubicBezTo>
                <a:lnTo>
                  <a:pt x="-346" y="17103"/>
                </a:lnTo>
                <a:cubicBezTo>
                  <a:pt x="10518" y="30801"/>
                  <a:pt x="21146" y="44913"/>
                  <a:pt x="31242" y="59113"/>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7" name="Google Shape;577;p43"/>
          <p:cNvSpPr/>
          <p:nvPr/>
        </p:nvSpPr>
        <p:spPr>
          <a:xfrm>
            <a:off x="6292926" y="2260699"/>
            <a:ext cx="38471" cy="39288"/>
          </a:xfrm>
          <a:custGeom>
            <a:avLst/>
            <a:gdLst/>
            <a:ahLst/>
            <a:cxnLst/>
            <a:rect l="l" t="t" r="r" b="b"/>
            <a:pathLst>
              <a:path w="57035" h="58247" extrusionOk="0">
                <a:moveTo>
                  <a:pt x="56690" y="38950"/>
                </a:moveTo>
                <a:cubicBezTo>
                  <a:pt x="44881" y="25487"/>
                  <a:pt x="32453" y="12203"/>
                  <a:pt x="19935" y="-610"/>
                </a:cubicBezTo>
                <a:lnTo>
                  <a:pt x="-346" y="19258"/>
                </a:lnTo>
                <a:cubicBezTo>
                  <a:pt x="11817" y="31687"/>
                  <a:pt x="23832" y="44647"/>
                  <a:pt x="35375" y="57637"/>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8" name="Google Shape;578;p43"/>
          <p:cNvSpPr/>
          <p:nvPr/>
        </p:nvSpPr>
        <p:spPr>
          <a:xfrm>
            <a:off x="6443985" y="2505090"/>
            <a:ext cx="29809" cy="40263"/>
          </a:xfrm>
          <a:custGeom>
            <a:avLst/>
            <a:gdLst/>
            <a:ahLst/>
            <a:cxnLst/>
            <a:rect l="l" t="t" r="r" b="b"/>
            <a:pathLst>
              <a:path w="44194" h="59693" extrusionOk="0">
                <a:moveTo>
                  <a:pt x="26224" y="-610"/>
                </a:moveTo>
                <a:lnTo>
                  <a:pt x="-346" y="9309"/>
                </a:lnTo>
                <a:cubicBezTo>
                  <a:pt x="5765" y="25664"/>
                  <a:pt x="11463" y="42404"/>
                  <a:pt x="16747" y="59083"/>
                </a:cubicBezTo>
                <a:lnTo>
                  <a:pt x="43848" y="50551"/>
                </a:lnTo>
                <a:cubicBezTo>
                  <a:pt x="38417" y="33429"/>
                  <a:pt x="32512" y="16129"/>
                  <a:pt x="26224"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9" name="Google Shape;579;p43"/>
          <p:cNvSpPr/>
          <p:nvPr/>
        </p:nvSpPr>
        <p:spPr>
          <a:xfrm>
            <a:off x="6806279" y="3320381"/>
            <a:ext cx="40662" cy="35086"/>
          </a:xfrm>
          <a:custGeom>
            <a:avLst/>
            <a:gdLst/>
            <a:ahLst/>
            <a:cxnLst/>
            <a:rect l="l" t="t" r="r" b="b"/>
            <a:pathLst>
              <a:path w="60284" h="52017" extrusionOk="0">
                <a:moveTo>
                  <a:pt x="-346" y="23244"/>
                </a:moveTo>
                <a:cubicBezTo>
                  <a:pt x="14711" y="33016"/>
                  <a:pt x="30239" y="42462"/>
                  <a:pt x="45768" y="51408"/>
                </a:cubicBezTo>
                <a:lnTo>
                  <a:pt x="59938" y="26786"/>
                </a:lnTo>
                <a:cubicBezTo>
                  <a:pt x="44823" y="18107"/>
                  <a:pt x="29737" y="8896"/>
                  <a:pt x="15065"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0" name="Google Shape;580;p43"/>
          <p:cNvSpPr/>
          <p:nvPr/>
        </p:nvSpPr>
        <p:spPr>
          <a:xfrm>
            <a:off x="6747277" y="3278862"/>
            <a:ext cx="40184" cy="37018"/>
          </a:xfrm>
          <a:custGeom>
            <a:avLst/>
            <a:gdLst/>
            <a:ahLst/>
            <a:cxnLst/>
            <a:rect l="l" t="t" r="r" b="b"/>
            <a:pathLst>
              <a:path w="59575" h="54881" extrusionOk="0">
                <a:moveTo>
                  <a:pt x="-346" y="21502"/>
                </a:moveTo>
                <a:cubicBezTo>
                  <a:pt x="13588" y="32720"/>
                  <a:pt x="28025" y="43761"/>
                  <a:pt x="42579" y="54271"/>
                </a:cubicBezTo>
                <a:lnTo>
                  <a:pt x="59229" y="31274"/>
                </a:lnTo>
                <a:cubicBezTo>
                  <a:pt x="45088" y="21029"/>
                  <a:pt x="31036" y="10313"/>
                  <a:pt x="17485"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1" name="Google Shape;581;p43"/>
          <p:cNvSpPr/>
          <p:nvPr/>
        </p:nvSpPr>
        <p:spPr>
          <a:xfrm>
            <a:off x="6869442" y="3355746"/>
            <a:ext cx="40701" cy="32737"/>
          </a:xfrm>
          <a:custGeom>
            <a:avLst/>
            <a:gdLst/>
            <a:ahLst/>
            <a:cxnLst/>
            <a:rect l="l" t="t" r="r" b="b"/>
            <a:pathLst>
              <a:path w="60342" h="48534" extrusionOk="0">
                <a:moveTo>
                  <a:pt x="-346" y="24720"/>
                </a:moveTo>
                <a:cubicBezTo>
                  <a:pt x="15655" y="32838"/>
                  <a:pt x="32128" y="40662"/>
                  <a:pt x="48483" y="47924"/>
                </a:cubicBezTo>
                <a:lnTo>
                  <a:pt x="59997" y="21945"/>
                </a:lnTo>
                <a:cubicBezTo>
                  <a:pt x="44054" y="14889"/>
                  <a:pt x="28083" y="7184"/>
                  <a:pt x="12525"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2" name="Google Shape;582;p43"/>
          <p:cNvSpPr/>
          <p:nvPr/>
        </p:nvSpPr>
        <p:spPr>
          <a:xfrm>
            <a:off x="6693015" y="3231589"/>
            <a:ext cx="39268" cy="38591"/>
          </a:xfrm>
          <a:custGeom>
            <a:avLst/>
            <a:gdLst/>
            <a:ahLst/>
            <a:cxnLst/>
            <a:rect l="l" t="t" r="r" b="b"/>
            <a:pathLst>
              <a:path w="58217" h="57213" extrusionOk="0">
                <a:moveTo>
                  <a:pt x="-346" y="19553"/>
                </a:moveTo>
                <a:cubicBezTo>
                  <a:pt x="12378" y="32189"/>
                  <a:pt x="25574" y="44647"/>
                  <a:pt x="38918" y="56604"/>
                </a:cubicBezTo>
                <a:lnTo>
                  <a:pt x="57871" y="35436"/>
                </a:lnTo>
                <a:cubicBezTo>
                  <a:pt x="44882" y="23804"/>
                  <a:pt x="32040" y="11819"/>
                  <a:pt x="19670"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3" name="Google Shape;583;p43"/>
          <p:cNvSpPr/>
          <p:nvPr/>
        </p:nvSpPr>
        <p:spPr>
          <a:xfrm>
            <a:off x="6936091" y="3384500"/>
            <a:ext cx="40403" cy="30008"/>
          </a:xfrm>
          <a:custGeom>
            <a:avLst/>
            <a:gdLst/>
            <a:ahLst/>
            <a:cxnLst/>
            <a:rect l="l" t="t" r="r" b="b"/>
            <a:pathLst>
              <a:path w="59900" h="44489" extrusionOk="0">
                <a:moveTo>
                  <a:pt x="-346" y="25901"/>
                </a:moveTo>
                <a:cubicBezTo>
                  <a:pt x="16422" y="32307"/>
                  <a:pt x="33604" y="38359"/>
                  <a:pt x="50698" y="43880"/>
                </a:cubicBezTo>
                <a:lnTo>
                  <a:pt x="59554" y="16867"/>
                </a:lnTo>
                <a:cubicBezTo>
                  <a:pt x="42933" y="11494"/>
                  <a:pt x="26224" y="5619"/>
                  <a:pt x="9928"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4" name="Google Shape;584;p43"/>
          <p:cNvSpPr/>
          <p:nvPr/>
        </p:nvSpPr>
        <p:spPr>
          <a:xfrm>
            <a:off x="6644109" y="3179298"/>
            <a:ext cx="37934" cy="39706"/>
          </a:xfrm>
          <a:custGeom>
            <a:avLst/>
            <a:gdLst/>
            <a:ahLst/>
            <a:cxnLst/>
            <a:rect l="l" t="t" r="r" b="b"/>
            <a:pathLst>
              <a:path w="56239" h="58866" extrusionOk="0">
                <a:moveTo>
                  <a:pt x="-346" y="17369"/>
                </a:moveTo>
                <a:cubicBezTo>
                  <a:pt x="10991" y="31214"/>
                  <a:pt x="22829" y="44972"/>
                  <a:pt x="34874" y="58257"/>
                </a:cubicBezTo>
                <a:lnTo>
                  <a:pt x="55894" y="39156"/>
                </a:lnTo>
                <a:cubicBezTo>
                  <a:pt x="44085" y="26255"/>
                  <a:pt x="32660" y="12881"/>
                  <a:pt x="21648"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5" name="Google Shape;585;p43"/>
          <p:cNvSpPr/>
          <p:nvPr/>
        </p:nvSpPr>
        <p:spPr>
          <a:xfrm>
            <a:off x="7076675" y="3420841"/>
            <a:ext cx="38093" cy="23617"/>
          </a:xfrm>
          <a:custGeom>
            <a:avLst/>
            <a:gdLst/>
            <a:ahLst/>
            <a:cxnLst/>
            <a:rect l="l" t="t" r="r" b="b"/>
            <a:pathLst>
              <a:path w="56475" h="35013" extrusionOk="0">
                <a:moveTo>
                  <a:pt x="-346" y="27465"/>
                </a:moveTo>
                <a:cubicBezTo>
                  <a:pt x="17367" y="30211"/>
                  <a:pt x="35317" y="32573"/>
                  <a:pt x="53178" y="34403"/>
                </a:cubicBezTo>
                <a:lnTo>
                  <a:pt x="56130" y="6151"/>
                </a:lnTo>
                <a:cubicBezTo>
                  <a:pt x="38771" y="4350"/>
                  <a:pt x="21264" y="2077"/>
                  <a:pt x="4082"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6" name="Google Shape;586;p43"/>
          <p:cNvSpPr/>
          <p:nvPr/>
        </p:nvSpPr>
        <p:spPr>
          <a:xfrm>
            <a:off x="7005447" y="3406265"/>
            <a:ext cx="39407" cy="26942"/>
          </a:xfrm>
          <a:custGeom>
            <a:avLst/>
            <a:gdLst/>
            <a:ahLst/>
            <a:cxnLst/>
            <a:rect l="l" t="t" r="r" b="b"/>
            <a:pathLst>
              <a:path w="58424" h="39943" extrusionOk="0">
                <a:moveTo>
                  <a:pt x="-346" y="26845"/>
                </a:moveTo>
                <a:cubicBezTo>
                  <a:pt x="16984" y="31451"/>
                  <a:pt x="34667" y="35702"/>
                  <a:pt x="52174" y="39333"/>
                </a:cubicBezTo>
                <a:lnTo>
                  <a:pt x="58078" y="11553"/>
                </a:lnTo>
                <a:cubicBezTo>
                  <a:pt x="41044" y="7951"/>
                  <a:pt x="23863" y="3877"/>
                  <a:pt x="7005"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7" name="Google Shape;587;p43"/>
          <p:cNvSpPr/>
          <p:nvPr/>
        </p:nvSpPr>
        <p:spPr>
          <a:xfrm>
            <a:off x="6601037" y="3122148"/>
            <a:ext cx="36221" cy="40403"/>
          </a:xfrm>
          <a:custGeom>
            <a:avLst/>
            <a:gdLst/>
            <a:ahLst/>
            <a:cxnLst/>
            <a:rect l="l" t="t" r="r" b="b"/>
            <a:pathLst>
              <a:path w="53700" h="59900" extrusionOk="0">
                <a:moveTo>
                  <a:pt x="-346" y="15007"/>
                </a:moveTo>
                <a:cubicBezTo>
                  <a:pt x="9514" y="30004"/>
                  <a:pt x="19876" y="44883"/>
                  <a:pt x="30445" y="59290"/>
                </a:cubicBezTo>
                <a:lnTo>
                  <a:pt x="53354" y="42463"/>
                </a:lnTo>
                <a:cubicBezTo>
                  <a:pt x="43051" y="28440"/>
                  <a:pt x="32984" y="13944"/>
                  <a:pt x="23419"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8" name="Google Shape;588;p43"/>
          <p:cNvSpPr/>
          <p:nvPr/>
        </p:nvSpPr>
        <p:spPr>
          <a:xfrm>
            <a:off x="6495917" y="2860434"/>
            <a:ext cx="25548" cy="38929"/>
          </a:xfrm>
          <a:custGeom>
            <a:avLst/>
            <a:gdLst/>
            <a:ahLst/>
            <a:cxnLst/>
            <a:rect l="l" t="t" r="r" b="b"/>
            <a:pathLst>
              <a:path w="37876" h="57715" extrusionOk="0">
                <a:moveTo>
                  <a:pt x="27670" y="-610"/>
                </a:moveTo>
                <a:lnTo>
                  <a:pt x="-346" y="3966"/>
                </a:lnTo>
                <a:cubicBezTo>
                  <a:pt x="2606" y="21679"/>
                  <a:pt x="5942" y="39392"/>
                  <a:pt x="9780" y="57105"/>
                </a:cubicBezTo>
                <a:lnTo>
                  <a:pt x="37531" y="51201"/>
                </a:lnTo>
                <a:cubicBezTo>
                  <a:pt x="33811" y="33901"/>
                  <a:pt x="30504" y="16542"/>
                  <a:pt x="27670"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9" name="Google Shape;589;p43"/>
          <p:cNvSpPr/>
          <p:nvPr/>
        </p:nvSpPr>
        <p:spPr>
          <a:xfrm>
            <a:off x="6485961" y="2718416"/>
            <a:ext cx="19833" cy="36401"/>
          </a:xfrm>
          <a:custGeom>
            <a:avLst/>
            <a:gdLst/>
            <a:ahLst/>
            <a:cxnLst/>
            <a:rect l="l" t="t" r="r" b="b"/>
            <a:pathLst>
              <a:path w="29403" h="53966" extrusionOk="0">
                <a:moveTo>
                  <a:pt x="29028" y="45267"/>
                </a:moveTo>
                <a:cubicBezTo>
                  <a:pt x="29028" y="30004"/>
                  <a:pt x="28704" y="14564"/>
                  <a:pt x="28054" y="-610"/>
                </a:cubicBezTo>
                <a:lnTo>
                  <a:pt x="-346" y="630"/>
                </a:lnTo>
                <a:cubicBezTo>
                  <a:pt x="303" y="15391"/>
                  <a:pt x="628" y="30388"/>
                  <a:pt x="628" y="45267"/>
                </a:cubicBezTo>
                <a:cubicBezTo>
                  <a:pt x="628" y="47954"/>
                  <a:pt x="628" y="50640"/>
                  <a:pt x="628" y="53356"/>
                </a:cubicBezTo>
                <a:lnTo>
                  <a:pt x="29058" y="53120"/>
                </a:lnTo>
                <a:cubicBezTo>
                  <a:pt x="29058" y="50493"/>
                  <a:pt x="29028" y="47895"/>
                  <a:pt x="29028" y="45267"/>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0" name="Google Shape;590;p43"/>
          <p:cNvSpPr/>
          <p:nvPr/>
        </p:nvSpPr>
        <p:spPr>
          <a:xfrm>
            <a:off x="6487853" y="2790062"/>
            <a:ext cx="22123" cy="37396"/>
          </a:xfrm>
          <a:custGeom>
            <a:avLst/>
            <a:gdLst/>
            <a:ahLst/>
            <a:cxnLst/>
            <a:rect l="l" t="t" r="r" b="b"/>
            <a:pathLst>
              <a:path w="32799" h="55442" extrusionOk="0">
                <a:moveTo>
                  <a:pt x="28025" y="-610"/>
                </a:moveTo>
                <a:lnTo>
                  <a:pt x="-346" y="1073"/>
                </a:lnTo>
                <a:cubicBezTo>
                  <a:pt x="717" y="18963"/>
                  <a:pt x="2252" y="37060"/>
                  <a:pt x="4230" y="54832"/>
                </a:cubicBezTo>
                <a:lnTo>
                  <a:pt x="32453" y="51703"/>
                </a:lnTo>
                <a:cubicBezTo>
                  <a:pt x="30534" y="34403"/>
                  <a:pt x="29028" y="16778"/>
                  <a:pt x="28025"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1" name="Google Shape;591;p43"/>
          <p:cNvSpPr/>
          <p:nvPr/>
        </p:nvSpPr>
        <p:spPr>
          <a:xfrm>
            <a:off x="6479230" y="2645973"/>
            <a:ext cx="23358" cy="37953"/>
          </a:xfrm>
          <a:custGeom>
            <a:avLst/>
            <a:gdLst/>
            <a:ahLst/>
            <a:cxnLst/>
            <a:rect l="l" t="t" r="r" b="b"/>
            <a:pathLst>
              <a:path w="34629" h="56268" extrusionOk="0">
                <a:moveTo>
                  <a:pt x="27759" y="-610"/>
                </a:moveTo>
                <a:lnTo>
                  <a:pt x="-346" y="3552"/>
                </a:lnTo>
                <a:cubicBezTo>
                  <a:pt x="2223" y="20764"/>
                  <a:pt x="4348" y="38300"/>
                  <a:pt x="6002" y="55659"/>
                </a:cubicBezTo>
                <a:lnTo>
                  <a:pt x="34284" y="52972"/>
                </a:lnTo>
                <a:cubicBezTo>
                  <a:pt x="32571" y="35112"/>
                  <a:pt x="30387" y="17074"/>
                  <a:pt x="27759"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2" name="Google Shape;592;p43"/>
          <p:cNvSpPr/>
          <p:nvPr/>
        </p:nvSpPr>
        <p:spPr>
          <a:xfrm>
            <a:off x="6511449" y="2929572"/>
            <a:ext cx="28734" cy="39925"/>
          </a:xfrm>
          <a:custGeom>
            <a:avLst/>
            <a:gdLst/>
            <a:ahLst/>
            <a:cxnLst/>
            <a:rect l="l" t="t" r="r" b="b"/>
            <a:pathLst>
              <a:path w="42600" h="59191" extrusionOk="0">
                <a:moveTo>
                  <a:pt x="27051" y="-610"/>
                </a:moveTo>
                <a:lnTo>
                  <a:pt x="-346" y="6918"/>
                </a:lnTo>
                <a:cubicBezTo>
                  <a:pt x="4407" y="24189"/>
                  <a:pt x="9662" y="41577"/>
                  <a:pt x="15301" y="58582"/>
                </a:cubicBezTo>
                <a:lnTo>
                  <a:pt x="42254" y="49725"/>
                </a:lnTo>
                <a:cubicBezTo>
                  <a:pt x="36763" y="33104"/>
                  <a:pt x="31655" y="16188"/>
                  <a:pt x="27051"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3" name="Google Shape;593;p43"/>
          <p:cNvSpPr/>
          <p:nvPr/>
        </p:nvSpPr>
        <p:spPr>
          <a:xfrm>
            <a:off x="6465212" y="2574625"/>
            <a:ext cx="26742" cy="39268"/>
          </a:xfrm>
          <a:custGeom>
            <a:avLst/>
            <a:gdLst/>
            <a:ahLst/>
            <a:cxnLst/>
            <a:rect l="l" t="t" r="r" b="b"/>
            <a:pathLst>
              <a:path w="39647" h="58217" extrusionOk="0">
                <a:moveTo>
                  <a:pt x="27138" y="-610"/>
                </a:moveTo>
                <a:lnTo>
                  <a:pt x="-346" y="6446"/>
                </a:lnTo>
                <a:cubicBezTo>
                  <a:pt x="3994" y="23362"/>
                  <a:pt x="7949" y="40573"/>
                  <a:pt x="11463" y="57607"/>
                </a:cubicBezTo>
                <a:lnTo>
                  <a:pt x="39302" y="51998"/>
                </a:lnTo>
                <a:cubicBezTo>
                  <a:pt x="35700" y="34462"/>
                  <a:pt x="31626" y="16749"/>
                  <a:pt x="27138"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4" name="Google Shape;594;p43"/>
          <p:cNvSpPr/>
          <p:nvPr/>
        </p:nvSpPr>
        <p:spPr>
          <a:xfrm>
            <a:off x="6564337" y="3061175"/>
            <a:ext cx="34071" cy="40642"/>
          </a:xfrm>
          <a:custGeom>
            <a:avLst/>
            <a:gdLst/>
            <a:ahLst/>
            <a:cxnLst/>
            <a:rect l="l" t="t" r="r" b="b"/>
            <a:pathLst>
              <a:path w="50512" h="60254" extrusionOk="0">
                <a:moveTo>
                  <a:pt x="-346" y="12409"/>
                </a:moveTo>
                <a:cubicBezTo>
                  <a:pt x="7832" y="28263"/>
                  <a:pt x="16571" y="44145"/>
                  <a:pt x="25634" y="59644"/>
                </a:cubicBezTo>
                <a:lnTo>
                  <a:pt x="50166" y="45297"/>
                </a:lnTo>
                <a:cubicBezTo>
                  <a:pt x="41310" y="30241"/>
                  <a:pt x="32837" y="14801"/>
                  <a:pt x="24866"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5" name="Google Shape;595;p43"/>
          <p:cNvSpPr/>
          <p:nvPr/>
        </p:nvSpPr>
        <p:spPr>
          <a:xfrm>
            <a:off x="6534210" y="2996757"/>
            <a:ext cx="31562" cy="40462"/>
          </a:xfrm>
          <a:custGeom>
            <a:avLst/>
            <a:gdLst/>
            <a:ahLst/>
            <a:cxnLst/>
            <a:rect l="l" t="t" r="r" b="b"/>
            <a:pathLst>
              <a:path w="46792" h="59988" extrusionOk="0">
                <a:moveTo>
                  <a:pt x="26224" y="-610"/>
                </a:moveTo>
                <a:lnTo>
                  <a:pt x="-346" y="9723"/>
                </a:lnTo>
                <a:cubicBezTo>
                  <a:pt x="6149" y="26373"/>
                  <a:pt x="13175" y="43053"/>
                  <a:pt x="20585" y="59379"/>
                </a:cubicBezTo>
                <a:lnTo>
                  <a:pt x="46447" y="47570"/>
                </a:lnTo>
                <a:cubicBezTo>
                  <a:pt x="39509" y="31805"/>
                  <a:pt x="32659" y="15568"/>
                  <a:pt x="26224" y="-61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8" name="Google Shape;598;p43"/>
          <p:cNvSpPr/>
          <p:nvPr/>
        </p:nvSpPr>
        <p:spPr>
          <a:xfrm>
            <a:off x="3909019" y="2236386"/>
            <a:ext cx="1027582" cy="1027582"/>
          </a:xfrm>
          <a:custGeom>
            <a:avLst/>
            <a:gdLst/>
            <a:ahLst/>
            <a:cxnLst/>
            <a:rect l="l" t="t" r="r" b="b"/>
            <a:pathLst>
              <a:path w="1523453" h="1523454" extrusionOk="0">
                <a:moveTo>
                  <a:pt x="1523108" y="761117"/>
                </a:moveTo>
                <a:cubicBezTo>
                  <a:pt x="1523108" y="1181807"/>
                  <a:pt x="1182071" y="1522844"/>
                  <a:pt x="761381" y="1522844"/>
                </a:cubicBezTo>
                <a:cubicBezTo>
                  <a:pt x="340691" y="1522844"/>
                  <a:pt x="-346" y="1181807"/>
                  <a:pt x="-346" y="761117"/>
                </a:cubicBezTo>
                <a:cubicBezTo>
                  <a:pt x="-346" y="340427"/>
                  <a:pt x="340691" y="-610"/>
                  <a:pt x="761381" y="-610"/>
                </a:cubicBezTo>
                <a:cubicBezTo>
                  <a:pt x="1182071" y="-610"/>
                  <a:pt x="1523108" y="340426"/>
                  <a:pt x="1523108" y="7611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9" name="Google Shape;599;p43"/>
          <p:cNvSpPr/>
          <p:nvPr/>
        </p:nvSpPr>
        <p:spPr>
          <a:xfrm>
            <a:off x="4188478" y="3531497"/>
            <a:ext cx="470241" cy="176507"/>
          </a:xfrm>
          <a:custGeom>
            <a:avLst/>
            <a:gdLst/>
            <a:ahLst/>
            <a:cxnLst/>
            <a:rect l="l" t="t" r="r" b="b"/>
            <a:pathLst>
              <a:path w="697161" h="261683" extrusionOk="0">
                <a:moveTo>
                  <a:pt x="348220" y="60855"/>
                </a:moveTo>
                <a:cubicBezTo>
                  <a:pt x="229335" y="60973"/>
                  <a:pt x="111336" y="40160"/>
                  <a:pt x="-346" y="-610"/>
                </a:cubicBezTo>
                <a:lnTo>
                  <a:pt x="348220" y="261073"/>
                </a:lnTo>
                <a:lnTo>
                  <a:pt x="696816" y="-610"/>
                </a:lnTo>
                <a:cubicBezTo>
                  <a:pt x="585135" y="40160"/>
                  <a:pt x="467135" y="60973"/>
                  <a:pt x="348220" y="6085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0" name="Google Shape;600;p43"/>
          <p:cNvSpPr/>
          <p:nvPr/>
        </p:nvSpPr>
        <p:spPr>
          <a:xfrm rot="-2700000">
            <a:off x="6671001" y="2242518"/>
            <a:ext cx="1027582" cy="1027582"/>
          </a:xfrm>
          <a:custGeom>
            <a:avLst/>
            <a:gdLst/>
            <a:ahLst/>
            <a:cxnLst/>
            <a:rect l="l" t="t" r="r" b="b"/>
            <a:pathLst>
              <a:path w="1523453" h="1523454" extrusionOk="0">
                <a:moveTo>
                  <a:pt x="1523108" y="761117"/>
                </a:moveTo>
                <a:cubicBezTo>
                  <a:pt x="1523108" y="1181807"/>
                  <a:pt x="1182071" y="1522844"/>
                  <a:pt x="761381" y="1522844"/>
                </a:cubicBezTo>
                <a:cubicBezTo>
                  <a:pt x="340691" y="1522844"/>
                  <a:pt x="-346" y="1181807"/>
                  <a:pt x="-346" y="761117"/>
                </a:cubicBezTo>
                <a:cubicBezTo>
                  <a:pt x="-346" y="340427"/>
                  <a:pt x="340691" y="-610"/>
                  <a:pt x="761381" y="-610"/>
                </a:cubicBezTo>
                <a:cubicBezTo>
                  <a:pt x="1182071" y="-610"/>
                  <a:pt x="1523108" y="340427"/>
                  <a:pt x="1523108" y="761117"/>
                </a:cubicBezTo>
                <a:close/>
              </a:path>
            </a:pathLst>
          </a:cu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1" name="Google Shape;601;p43"/>
          <p:cNvSpPr/>
          <p:nvPr/>
        </p:nvSpPr>
        <p:spPr>
          <a:xfrm>
            <a:off x="6671073" y="2242058"/>
            <a:ext cx="1027582" cy="1027582"/>
          </a:xfrm>
          <a:custGeom>
            <a:avLst/>
            <a:gdLst/>
            <a:ahLst/>
            <a:cxnLst/>
            <a:rect l="l" t="t" r="r" b="b"/>
            <a:pathLst>
              <a:path w="1523453" h="1523454" extrusionOk="0">
                <a:moveTo>
                  <a:pt x="1523108" y="761117"/>
                </a:moveTo>
                <a:cubicBezTo>
                  <a:pt x="1523108" y="1181807"/>
                  <a:pt x="1182071" y="1522844"/>
                  <a:pt x="761381" y="1522844"/>
                </a:cubicBezTo>
                <a:cubicBezTo>
                  <a:pt x="340691" y="1522844"/>
                  <a:pt x="-346" y="1181807"/>
                  <a:pt x="-346" y="761117"/>
                </a:cubicBezTo>
                <a:cubicBezTo>
                  <a:pt x="-346" y="340427"/>
                  <a:pt x="340691" y="-610"/>
                  <a:pt x="761381" y="-610"/>
                </a:cubicBezTo>
                <a:cubicBezTo>
                  <a:pt x="1182071" y="-610"/>
                  <a:pt x="1523108" y="340427"/>
                  <a:pt x="1523108" y="76111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2" name="Google Shape;602;p43"/>
          <p:cNvSpPr/>
          <p:nvPr/>
        </p:nvSpPr>
        <p:spPr>
          <a:xfrm>
            <a:off x="6943239" y="3531497"/>
            <a:ext cx="470242" cy="176507"/>
          </a:xfrm>
          <a:custGeom>
            <a:avLst/>
            <a:gdLst/>
            <a:ahLst/>
            <a:cxnLst/>
            <a:rect l="l" t="t" r="r" b="b"/>
            <a:pathLst>
              <a:path w="697162" h="261683" extrusionOk="0">
                <a:moveTo>
                  <a:pt x="348250" y="60855"/>
                </a:moveTo>
                <a:cubicBezTo>
                  <a:pt x="229335" y="60973"/>
                  <a:pt x="111336" y="40160"/>
                  <a:pt x="-346" y="-610"/>
                </a:cubicBezTo>
                <a:lnTo>
                  <a:pt x="348250" y="261073"/>
                </a:lnTo>
                <a:lnTo>
                  <a:pt x="696816" y="-610"/>
                </a:lnTo>
                <a:cubicBezTo>
                  <a:pt x="585135" y="40160"/>
                  <a:pt x="467135" y="60973"/>
                  <a:pt x="348250" y="6085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3" name="Google Shape;603;p43"/>
          <p:cNvSpPr/>
          <p:nvPr/>
        </p:nvSpPr>
        <p:spPr>
          <a:xfrm rot="-2700000">
            <a:off x="2537251" y="2236848"/>
            <a:ext cx="1027582" cy="1027582"/>
          </a:xfrm>
          <a:custGeom>
            <a:avLst/>
            <a:gdLst/>
            <a:ahLst/>
            <a:cxnLst/>
            <a:rect l="l" t="t" r="r" b="b"/>
            <a:pathLst>
              <a:path w="1523453" h="1523454" extrusionOk="0">
                <a:moveTo>
                  <a:pt x="1523108" y="761117"/>
                </a:moveTo>
                <a:cubicBezTo>
                  <a:pt x="1523108" y="1181807"/>
                  <a:pt x="1182071" y="1522844"/>
                  <a:pt x="761381" y="1522844"/>
                </a:cubicBezTo>
                <a:cubicBezTo>
                  <a:pt x="340691" y="1522844"/>
                  <a:pt x="-346" y="1181807"/>
                  <a:pt x="-346" y="761117"/>
                </a:cubicBezTo>
                <a:cubicBezTo>
                  <a:pt x="-346" y="340427"/>
                  <a:pt x="340691" y="-610"/>
                  <a:pt x="761381" y="-610"/>
                </a:cubicBezTo>
                <a:cubicBezTo>
                  <a:pt x="1182071" y="-610"/>
                  <a:pt x="1523108" y="340427"/>
                  <a:pt x="1523108" y="761117"/>
                </a:cubicBezTo>
                <a:close/>
              </a:path>
            </a:pathLst>
          </a:cu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6" name="Google Shape;606;p43"/>
          <p:cNvSpPr/>
          <p:nvPr/>
        </p:nvSpPr>
        <p:spPr>
          <a:xfrm rot="10800000">
            <a:off x="5570926" y="1774230"/>
            <a:ext cx="470241" cy="176507"/>
          </a:xfrm>
          <a:custGeom>
            <a:avLst/>
            <a:gdLst/>
            <a:ahLst/>
            <a:cxnLst/>
            <a:rect l="l" t="t" r="r" b="b"/>
            <a:pathLst>
              <a:path w="697161" h="261683" extrusionOk="0">
                <a:moveTo>
                  <a:pt x="348220" y="60855"/>
                </a:moveTo>
                <a:cubicBezTo>
                  <a:pt x="229335" y="61002"/>
                  <a:pt x="111336" y="40189"/>
                  <a:pt x="-346" y="-610"/>
                </a:cubicBezTo>
                <a:lnTo>
                  <a:pt x="348220" y="261073"/>
                </a:lnTo>
                <a:lnTo>
                  <a:pt x="696816" y="-610"/>
                </a:lnTo>
                <a:cubicBezTo>
                  <a:pt x="585135" y="40189"/>
                  <a:pt x="467135" y="61002"/>
                  <a:pt x="348220" y="608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7" name="Google Shape;607;p43"/>
          <p:cNvSpPr/>
          <p:nvPr/>
        </p:nvSpPr>
        <p:spPr>
          <a:xfrm>
            <a:off x="5292425" y="2236833"/>
            <a:ext cx="1027582" cy="1027582"/>
          </a:xfrm>
          <a:custGeom>
            <a:avLst/>
            <a:gdLst/>
            <a:ahLst/>
            <a:cxnLst/>
            <a:rect l="l" t="t" r="r" b="b"/>
            <a:pathLst>
              <a:path w="1523453" h="1523454" extrusionOk="0">
                <a:moveTo>
                  <a:pt x="1523108" y="761117"/>
                </a:moveTo>
                <a:cubicBezTo>
                  <a:pt x="1523108" y="1181807"/>
                  <a:pt x="1182071" y="1522844"/>
                  <a:pt x="761381" y="1522844"/>
                </a:cubicBezTo>
                <a:cubicBezTo>
                  <a:pt x="340691" y="1522844"/>
                  <a:pt x="-346" y="1181807"/>
                  <a:pt x="-346" y="761117"/>
                </a:cubicBezTo>
                <a:cubicBezTo>
                  <a:pt x="-346" y="340427"/>
                  <a:pt x="340691" y="-610"/>
                  <a:pt x="761381" y="-610"/>
                </a:cubicBezTo>
                <a:cubicBezTo>
                  <a:pt x="1182071" y="-610"/>
                  <a:pt x="1523108" y="340427"/>
                  <a:pt x="1523108" y="76111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2" name="Google Shape;472;p43"/>
          <p:cNvSpPr/>
          <p:nvPr/>
        </p:nvSpPr>
        <p:spPr>
          <a:xfrm>
            <a:off x="972583" y="2050519"/>
            <a:ext cx="1338831" cy="1397881"/>
          </a:xfrm>
          <a:custGeom>
            <a:avLst/>
            <a:gdLst/>
            <a:ahLst/>
            <a:cxnLst/>
            <a:rect l="l" t="t" r="r" b="b"/>
            <a:pathLst>
              <a:path w="1984899" h="2072445" extrusionOk="0">
                <a:moveTo>
                  <a:pt x="1035835" y="2043140"/>
                </a:moveTo>
                <a:cubicBezTo>
                  <a:pt x="480201" y="2043140"/>
                  <a:pt x="28160" y="1591099"/>
                  <a:pt x="28160" y="1035465"/>
                </a:cubicBezTo>
                <a:cubicBezTo>
                  <a:pt x="28160" y="479831"/>
                  <a:pt x="480054" y="27790"/>
                  <a:pt x="1035835" y="27790"/>
                </a:cubicBezTo>
                <a:cubicBezTo>
                  <a:pt x="1041060" y="27790"/>
                  <a:pt x="1046286" y="27790"/>
                  <a:pt x="1051511" y="27790"/>
                </a:cubicBezTo>
                <a:lnTo>
                  <a:pt x="1051954" y="-610"/>
                </a:lnTo>
                <a:cubicBezTo>
                  <a:pt x="1046581" y="-610"/>
                  <a:pt x="1041208" y="-610"/>
                  <a:pt x="1035835" y="-610"/>
                </a:cubicBezTo>
                <a:lnTo>
                  <a:pt x="1035835" y="-610"/>
                </a:lnTo>
                <a:cubicBezTo>
                  <a:pt x="463545" y="-589"/>
                  <a:pt x="-370" y="463364"/>
                  <a:pt x="-346" y="1035654"/>
                </a:cubicBezTo>
                <a:cubicBezTo>
                  <a:pt x="-325" y="1607956"/>
                  <a:pt x="463625" y="2071865"/>
                  <a:pt x="1035915" y="2071835"/>
                </a:cubicBezTo>
                <a:cubicBezTo>
                  <a:pt x="1446991" y="2071806"/>
                  <a:pt x="1819186" y="1828810"/>
                  <a:pt x="1984554" y="1452463"/>
                </a:cubicBezTo>
                <a:lnTo>
                  <a:pt x="1958545" y="1441038"/>
                </a:lnTo>
                <a:cubicBezTo>
                  <a:pt x="1797464" y="1806846"/>
                  <a:pt x="1435545" y="2043022"/>
                  <a:pt x="1035835" y="204314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6" name="Google Shape;596;p43"/>
          <p:cNvSpPr/>
          <p:nvPr/>
        </p:nvSpPr>
        <p:spPr>
          <a:xfrm>
            <a:off x="1158350" y="2230700"/>
            <a:ext cx="1027582" cy="1027582"/>
          </a:xfrm>
          <a:custGeom>
            <a:avLst/>
            <a:gdLst/>
            <a:ahLst/>
            <a:cxnLst/>
            <a:rect l="l" t="t" r="r" b="b"/>
            <a:pathLst>
              <a:path w="1523453" h="1523454" extrusionOk="0">
                <a:moveTo>
                  <a:pt x="1523108" y="761117"/>
                </a:moveTo>
                <a:cubicBezTo>
                  <a:pt x="1523108" y="1181807"/>
                  <a:pt x="1182071" y="1522844"/>
                  <a:pt x="761381" y="1522844"/>
                </a:cubicBezTo>
                <a:cubicBezTo>
                  <a:pt x="340691" y="1522844"/>
                  <a:pt x="-346" y="1181807"/>
                  <a:pt x="-346" y="761117"/>
                </a:cubicBezTo>
                <a:cubicBezTo>
                  <a:pt x="-346" y="340427"/>
                  <a:pt x="340691" y="-610"/>
                  <a:pt x="761381" y="-610"/>
                </a:cubicBezTo>
                <a:cubicBezTo>
                  <a:pt x="1182071" y="-610"/>
                  <a:pt x="1523108" y="340427"/>
                  <a:pt x="1523108" y="761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7" name="Google Shape;597;p43"/>
          <p:cNvSpPr/>
          <p:nvPr/>
        </p:nvSpPr>
        <p:spPr>
          <a:xfrm>
            <a:off x="1433717" y="3531497"/>
            <a:ext cx="470241" cy="176507"/>
          </a:xfrm>
          <a:custGeom>
            <a:avLst/>
            <a:gdLst/>
            <a:ahLst/>
            <a:cxnLst/>
            <a:rect l="l" t="t" r="r" b="b"/>
            <a:pathLst>
              <a:path w="697161" h="261683" extrusionOk="0">
                <a:moveTo>
                  <a:pt x="348220" y="60855"/>
                </a:moveTo>
                <a:cubicBezTo>
                  <a:pt x="229326" y="60973"/>
                  <a:pt x="111336" y="40160"/>
                  <a:pt x="-346" y="-610"/>
                </a:cubicBezTo>
                <a:lnTo>
                  <a:pt x="348220" y="261073"/>
                </a:lnTo>
                <a:lnTo>
                  <a:pt x="696816" y="-610"/>
                </a:lnTo>
                <a:cubicBezTo>
                  <a:pt x="585122" y="40160"/>
                  <a:pt x="467126" y="60973"/>
                  <a:pt x="348220" y="6085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8" name="Google Shape;608;p43"/>
          <p:cNvSpPr txBox="1"/>
          <p:nvPr/>
        </p:nvSpPr>
        <p:spPr>
          <a:xfrm>
            <a:off x="643888" y="3894165"/>
            <a:ext cx="1996222" cy="40626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1100"/>
              <a:buFont typeface="Arial"/>
              <a:buNone/>
            </a:pPr>
            <a:r>
              <a:rPr lang="en-GB" sz="1100" b="0" i="0" u="none" strike="noStrike" cap="none" dirty="0">
                <a:solidFill>
                  <a:schemeClr val="dk1"/>
                </a:solidFill>
                <a:latin typeface="Poppins"/>
                <a:ea typeface="Poppins"/>
                <a:cs typeface="Poppins"/>
                <a:sym typeface="Poppins"/>
              </a:rPr>
              <a:t>How to initiate a </a:t>
            </a:r>
            <a:r>
              <a:rPr lang="en-GB" sz="1100" b="0" i="0" u="none" strike="noStrike" cap="none" dirty="0" err="1">
                <a:solidFill>
                  <a:schemeClr val="dk1"/>
                </a:solidFill>
                <a:latin typeface="Poppins"/>
                <a:ea typeface="Poppins"/>
                <a:cs typeface="Poppins"/>
                <a:sym typeface="Poppins"/>
              </a:rPr>
              <a:t>Datatable</a:t>
            </a:r>
            <a:r>
              <a:rPr lang="en-GB" sz="1100" b="0" i="0" u="none" strike="noStrike" cap="none" dirty="0">
                <a:solidFill>
                  <a:schemeClr val="dk1"/>
                </a:solidFill>
                <a:latin typeface="Poppins"/>
                <a:ea typeface="Poppins"/>
                <a:cs typeface="Poppins"/>
                <a:sym typeface="Poppins"/>
              </a:rPr>
              <a:t> in the Database of </a:t>
            </a:r>
            <a:r>
              <a:rPr lang="en-GB" sz="1100" b="0" i="0" u="none" strike="noStrike" cap="none" dirty="0" err="1">
                <a:solidFill>
                  <a:schemeClr val="dk1"/>
                </a:solidFill>
                <a:latin typeface="Poppins"/>
                <a:ea typeface="Poppins"/>
                <a:cs typeface="Poppins"/>
                <a:sym typeface="Poppins"/>
              </a:rPr>
              <a:t>BigQuery</a:t>
            </a:r>
            <a:r>
              <a:rPr lang="en-GB" sz="1100" b="0" i="0" u="none" strike="noStrike" cap="none" dirty="0">
                <a:solidFill>
                  <a:schemeClr val="dk1"/>
                </a:solidFill>
                <a:latin typeface="Poppins"/>
                <a:ea typeface="Poppins"/>
                <a:cs typeface="Poppins"/>
                <a:sym typeface="Poppins"/>
              </a:rPr>
              <a:t> </a:t>
            </a:r>
            <a:endParaRPr dirty="0"/>
          </a:p>
        </p:txBody>
      </p:sp>
      <p:sp>
        <p:nvSpPr>
          <p:cNvPr id="610" name="Google Shape;610;p43"/>
          <p:cNvSpPr txBox="1"/>
          <p:nvPr/>
        </p:nvSpPr>
        <p:spPr>
          <a:xfrm>
            <a:off x="3431532" y="3894165"/>
            <a:ext cx="1996222" cy="40626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1100"/>
              <a:buFont typeface="Arial"/>
              <a:buNone/>
            </a:pPr>
            <a:r>
              <a:rPr lang="en-GB" sz="1100" b="0" i="0" u="none" strike="noStrike" cap="none" dirty="0">
                <a:solidFill>
                  <a:schemeClr val="dk1"/>
                </a:solidFill>
                <a:latin typeface="Poppins"/>
                <a:ea typeface="Poppins"/>
                <a:cs typeface="Poppins"/>
                <a:sym typeface="Poppins"/>
              </a:rPr>
              <a:t>Introduction to Scripting shell, console and Database </a:t>
            </a:r>
            <a:endParaRPr dirty="0"/>
          </a:p>
        </p:txBody>
      </p:sp>
      <p:sp>
        <p:nvSpPr>
          <p:cNvPr id="611" name="Google Shape;611;p43"/>
          <p:cNvSpPr txBox="1"/>
          <p:nvPr/>
        </p:nvSpPr>
        <p:spPr>
          <a:xfrm>
            <a:off x="4825354" y="1303037"/>
            <a:ext cx="1996222" cy="40626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1100"/>
              <a:buFont typeface="Arial"/>
              <a:buNone/>
            </a:pPr>
            <a:r>
              <a:rPr lang="en-GB" sz="1100" b="0" i="0" u="none" strike="noStrike" cap="none" dirty="0">
                <a:solidFill>
                  <a:schemeClr val="dk1"/>
                </a:solidFill>
                <a:latin typeface="Poppins"/>
                <a:ea typeface="Poppins"/>
                <a:cs typeface="Poppins"/>
                <a:sym typeface="Poppins"/>
              </a:rPr>
              <a:t>Significance of Code comments </a:t>
            </a:r>
            <a:endParaRPr dirty="0"/>
          </a:p>
        </p:txBody>
      </p:sp>
      <p:sp>
        <p:nvSpPr>
          <p:cNvPr id="612" name="Google Shape;612;p43"/>
          <p:cNvSpPr txBox="1"/>
          <p:nvPr/>
        </p:nvSpPr>
        <p:spPr>
          <a:xfrm>
            <a:off x="6219175" y="3894165"/>
            <a:ext cx="1996222" cy="203133"/>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1100"/>
              <a:buFont typeface="Arial"/>
              <a:buNone/>
            </a:pPr>
            <a:r>
              <a:rPr lang="en-GB" sz="1100" b="0" i="0" u="none" strike="noStrike" cap="none" dirty="0">
                <a:solidFill>
                  <a:schemeClr val="dk1"/>
                </a:solidFill>
                <a:latin typeface="Poppins"/>
                <a:ea typeface="Poppins"/>
                <a:cs typeface="Poppins"/>
                <a:sym typeface="Poppins"/>
              </a:rPr>
              <a:t>SQL queries</a:t>
            </a:r>
            <a:endParaRPr dirty="0"/>
          </a:p>
        </p:txBody>
      </p:sp>
      <p:pic>
        <p:nvPicPr>
          <p:cNvPr id="613" name="Google Shape;613;p43"/>
          <p:cNvPicPr preferRelativeResize="0"/>
          <p:nvPr/>
        </p:nvPicPr>
        <p:blipFill rotWithShape="1">
          <a:blip r:embed="rId3">
            <a:alphaModFix/>
          </a:blip>
          <a:srcRect/>
          <a:stretch/>
        </p:blipFill>
        <p:spPr>
          <a:xfrm>
            <a:off x="1411243" y="2483593"/>
            <a:ext cx="521796" cy="521796"/>
          </a:xfrm>
          <a:prstGeom prst="rect">
            <a:avLst/>
          </a:prstGeom>
          <a:noFill/>
          <a:ln>
            <a:noFill/>
          </a:ln>
        </p:spPr>
      </p:pic>
      <p:sp>
        <p:nvSpPr>
          <p:cNvPr id="604" name="Google Shape;604;p43"/>
          <p:cNvSpPr/>
          <p:nvPr/>
        </p:nvSpPr>
        <p:spPr>
          <a:xfrm>
            <a:off x="2537322" y="2236388"/>
            <a:ext cx="1027582" cy="1027582"/>
          </a:xfrm>
          <a:custGeom>
            <a:avLst/>
            <a:gdLst/>
            <a:ahLst/>
            <a:cxnLst/>
            <a:rect l="l" t="t" r="r" b="b"/>
            <a:pathLst>
              <a:path w="1523453" h="1523454" extrusionOk="0">
                <a:moveTo>
                  <a:pt x="1523108" y="761117"/>
                </a:moveTo>
                <a:cubicBezTo>
                  <a:pt x="1523108" y="1181807"/>
                  <a:pt x="1182071" y="1522844"/>
                  <a:pt x="761381" y="1522844"/>
                </a:cubicBezTo>
                <a:cubicBezTo>
                  <a:pt x="340691" y="1522844"/>
                  <a:pt x="-346" y="1181807"/>
                  <a:pt x="-346" y="761117"/>
                </a:cubicBezTo>
                <a:cubicBezTo>
                  <a:pt x="-346" y="340427"/>
                  <a:pt x="340691" y="-610"/>
                  <a:pt x="761381" y="-610"/>
                </a:cubicBezTo>
                <a:cubicBezTo>
                  <a:pt x="1182071" y="-610"/>
                  <a:pt x="1523108" y="340426"/>
                  <a:pt x="1523108" y="76111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5" name="Google Shape;605;p43"/>
          <p:cNvSpPr/>
          <p:nvPr/>
        </p:nvSpPr>
        <p:spPr>
          <a:xfrm rot="10800000">
            <a:off x="2816783" y="1774230"/>
            <a:ext cx="470242" cy="176507"/>
          </a:xfrm>
          <a:custGeom>
            <a:avLst/>
            <a:gdLst/>
            <a:ahLst/>
            <a:cxnLst/>
            <a:rect l="l" t="t" r="r" b="b"/>
            <a:pathLst>
              <a:path w="697162" h="261683" extrusionOk="0">
                <a:moveTo>
                  <a:pt x="348220" y="60855"/>
                </a:moveTo>
                <a:cubicBezTo>
                  <a:pt x="229335" y="61002"/>
                  <a:pt x="111336" y="40189"/>
                  <a:pt x="-346" y="-610"/>
                </a:cubicBezTo>
                <a:lnTo>
                  <a:pt x="348220" y="261073"/>
                </a:lnTo>
                <a:lnTo>
                  <a:pt x="696816" y="-610"/>
                </a:lnTo>
                <a:cubicBezTo>
                  <a:pt x="585134" y="40189"/>
                  <a:pt x="467135" y="61002"/>
                  <a:pt x="348220" y="608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9" name="Google Shape;609;p43"/>
          <p:cNvSpPr txBox="1"/>
          <p:nvPr/>
        </p:nvSpPr>
        <p:spPr>
          <a:xfrm>
            <a:off x="2078031" y="1303037"/>
            <a:ext cx="1996222" cy="40626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1100"/>
              <a:buFont typeface="Arial"/>
              <a:buNone/>
            </a:pPr>
            <a:r>
              <a:rPr lang="en-GB" sz="1100" b="0" i="0" u="none" strike="noStrike" cap="none" dirty="0">
                <a:solidFill>
                  <a:schemeClr val="dk1"/>
                </a:solidFill>
                <a:latin typeface="Poppins"/>
                <a:ea typeface="Poppins"/>
                <a:cs typeface="Poppins"/>
                <a:sym typeface="Poppins"/>
              </a:rPr>
              <a:t>Describing the data </a:t>
            </a:r>
            <a:br>
              <a:rPr lang="en-GB" sz="1100" b="0" i="0" u="none" strike="noStrike" cap="none" dirty="0">
                <a:solidFill>
                  <a:schemeClr val="dk1"/>
                </a:solidFill>
                <a:latin typeface="Poppins"/>
                <a:ea typeface="Poppins"/>
                <a:cs typeface="Poppins"/>
                <a:sym typeface="Poppins"/>
              </a:rPr>
            </a:br>
            <a:r>
              <a:rPr lang="en-GB" sz="1100" b="0" i="0" u="none" strike="noStrike" cap="none" dirty="0">
                <a:solidFill>
                  <a:schemeClr val="dk1"/>
                </a:solidFill>
                <a:latin typeface="Poppins"/>
                <a:ea typeface="Poppins"/>
                <a:cs typeface="Poppins"/>
                <a:sym typeface="Poppins"/>
              </a:rPr>
              <a:t>column types </a:t>
            </a:r>
            <a:endParaRPr dirty="0"/>
          </a:p>
        </p:txBody>
      </p:sp>
      <p:pic>
        <p:nvPicPr>
          <p:cNvPr id="614" name="Google Shape;614;p43"/>
          <p:cNvPicPr preferRelativeResize="0"/>
          <p:nvPr/>
        </p:nvPicPr>
        <p:blipFill rotWithShape="1">
          <a:blip r:embed="rId4">
            <a:alphaModFix/>
          </a:blip>
          <a:srcRect/>
          <a:stretch/>
        </p:blipFill>
        <p:spPr>
          <a:xfrm>
            <a:off x="2790215" y="2483593"/>
            <a:ext cx="521796" cy="521796"/>
          </a:xfrm>
          <a:prstGeom prst="rect">
            <a:avLst/>
          </a:prstGeom>
          <a:noFill/>
          <a:ln>
            <a:noFill/>
          </a:ln>
        </p:spPr>
      </p:pic>
      <p:pic>
        <p:nvPicPr>
          <p:cNvPr id="615" name="Google Shape;615;p43"/>
          <p:cNvPicPr preferRelativeResize="0"/>
          <p:nvPr/>
        </p:nvPicPr>
        <p:blipFill rotWithShape="1">
          <a:blip r:embed="rId5">
            <a:alphaModFix/>
          </a:blip>
          <a:srcRect/>
          <a:stretch/>
        </p:blipFill>
        <p:spPr>
          <a:xfrm>
            <a:off x="4161912" y="2483593"/>
            <a:ext cx="521796" cy="521796"/>
          </a:xfrm>
          <a:prstGeom prst="rect">
            <a:avLst/>
          </a:prstGeom>
          <a:noFill/>
          <a:ln>
            <a:noFill/>
          </a:ln>
        </p:spPr>
      </p:pic>
      <p:pic>
        <p:nvPicPr>
          <p:cNvPr id="616" name="Google Shape;616;p43"/>
          <p:cNvPicPr preferRelativeResize="0"/>
          <p:nvPr/>
        </p:nvPicPr>
        <p:blipFill rotWithShape="1">
          <a:blip r:embed="rId6">
            <a:alphaModFix/>
          </a:blip>
          <a:srcRect/>
          <a:stretch/>
        </p:blipFill>
        <p:spPr>
          <a:xfrm>
            <a:off x="5545318" y="2483593"/>
            <a:ext cx="521796" cy="521796"/>
          </a:xfrm>
          <a:prstGeom prst="rect">
            <a:avLst/>
          </a:prstGeom>
          <a:noFill/>
          <a:ln>
            <a:noFill/>
          </a:ln>
        </p:spPr>
      </p:pic>
      <p:pic>
        <p:nvPicPr>
          <p:cNvPr id="617" name="Google Shape;617;p43"/>
          <p:cNvPicPr preferRelativeResize="0"/>
          <p:nvPr/>
        </p:nvPicPr>
        <p:blipFill rotWithShape="1">
          <a:blip r:embed="rId7">
            <a:alphaModFix/>
          </a:blip>
          <a:srcRect/>
          <a:stretch/>
        </p:blipFill>
        <p:spPr>
          <a:xfrm>
            <a:off x="6923966" y="2483593"/>
            <a:ext cx="521796" cy="521796"/>
          </a:xfrm>
          <a:prstGeom prst="rect">
            <a:avLst/>
          </a:prstGeom>
          <a:noFill/>
          <a:ln>
            <a:noFill/>
          </a:ln>
        </p:spPr>
      </p:pic>
      <p:sp>
        <p:nvSpPr>
          <p:cNvPr id="150" name="Google Shape;218;p35">
            <a:extLst>
              <a:ext uri="{FF2B5EF4-FFF2-40B4-BE49-F238E27FC236}">
                <a16:creationId xmlns:a16="http://schemas.microsoft.com/office/drawing/2014/main" id="{C8A215CB-EAF1-449D-A4C7-D804A12F731D}"/>
              </a:ext>
            </a:extLst>
          </p:cNvPr>
          <p:cNvSpPr txBox="1">
            <a:spLocks noGrp="1"/>
          </p:cNvSpPr>
          <p:nvPr>
            <p:ph type="sldNum" idx="12"/>
          </p:nvPr>
        </p:nvSpPr>
        <p:spPr>
          <a:xfrm>
            <a:off x="287171" y="4745416"/>
            <a:ext cx="120300" cy="107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700"/>
              <a:buFont typeface="Arial"/>
              <a:buNone/>
            </a:pPr>
            <a:fld id="{00000000-1234-1234-1234-123412341234}" type="slidenum">
              <a:rPr lang="en-GB" sz="700" b="0" i="0" u="none" strike="noStrike" cap="none">
                <a:solidFill>
                  <a:srgbClr val="FFFFFF"/>
                </a:solidFill>
                <a:latin typeface="Poppins"/>
                <a:ea typeface="Poppins"/>
                <a:cs typeface="Poppins"/>
                <a:sym typeface="Poppins"/>
              </a:rPr>
              <a:t>5</a:t>
            </a:fld>
            <a:endParaRPr sz="700" b="0" i="0" u="none" strike="noStrike" cap="none" dirty="0">
              <a:solidFill>
                <a:srgbClr val="FFFFFF"/>
              </a:solidFill>
              <a:latin typeface="Poppins"/>
              <a:ea typeface="Poppins"/>
              <a:cs typeface="Poppins"/>
              <a:sym typeface="Poppi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8"/>
                                        </p:tgtEl>
                                        <p:attrNameLst>
                                          <p:attrName>style.visibility</p:attrName>
                                        </p:attrNameLst>
                                      </p:cBhvr>
                                      <p:to>
                                        <p:strVal val="visible"/>
                                      </p:to>
                                    </p:set>
                                    <p:animEffect transition="in" filter="fade">
                                      <p:cBhvr>
                                        <p:cTn id="7" dur="1000"/>
                                        <p:tgtEl>
                                          <p:spTgt spid="608"/>
                                        </p:tgtEl>
                                      </p:cBhvr>
                                    </p:animEffect>
                                    <p:anim calcmode="lin" valueType="num">
                                      <p:cBhvr>
                                        <p:cTn id="8" dur="1000" fill="hold"/>
                                        <p:tgtEl>
                                          <p:spTgt spid="608"/>
                                        </p:tgtEl>
                                        <p:attrNameLst>
                                          <p:attrName>ppt_x</p:attrName>
                                        </p:attrNameLst>
                                      </p:cBhvr>
                                      <p:tavLst>
                                        <p:tav tm="0">
                                          <p:val>
                                            <p:strVal val="#ppt_x"/>
                                          </p:val>
                                        </p:tav>
                                        <p:tav tm="100000">
                                          <p:val>
                                            <p:strVal val="#ppt_x"/>
                                          </p:val>
                                        </p:tav>
                                      </p:tavLst>
                                    </p:anim>
                                    <p:anim calcmode="lin" valueType="num">
                                      <p:cBhvr>
                                        <p:cTn id="9" dur="1000" fill="hold"/>
                                        <p:tgtEl>
                                          <p:spTgt spid="60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09"/>
                                        </p:tgtEl>
                                        <p:attrNameLst>
                                          <p:attrName>style.visibility</p:attrName>
                                        </p:attrNameLst>
                                      </p:cBhvr>
                                      <p:to>
                                        <p:strVal val="visible"/>
                                      </p:to>
                                    </p:set>
                                    <p:animEffect transition="in" filter="fade">
                                      <p:cBhvr>
                                        <p:cTn id="14" dur="1000"/>
                                        <p:tgtEl>
                                          <p:spTgt spid="609"/>
                                        </p:tgtEl>
                                      </p:cBhvr>
                                    </p:animEffect>
                                    <p:anim calcmode="lin" valueType="num">
                                      <p:cBhvr>
                                        <p:cTn id="15" dur="1000" fill="hold"/>
                                        <p:tgtEl>
                                          <p:spTgt spid="609"/>
                                        </p:tgtEl>
                                        <p:attrNameLst>
                                          <p:attrName>ppt_x</p:attrName>
                                        </p:attrNameLst>
                                      </p:cBhvr>
                                      <p:tavLst>
                                        <p:tav tm="0">
                                          <p:val>
                                            <p:strVal val="#ppt_x"/>
                                          </p:val>
                                        </p:tav>
                                        <p:tav tm="100000">
                                          <p:val>
                                            <p:strVal val="#ppt_x"/>
                                          </p:val>
                                        </p:tav>
                                      </p:tavLst>
                                    </p:anim>
                                    <p:anim calcmode="lin" valueType="num">
                                      <p:cBhvr>
                                        <p:cTn id="16" dur="1000" fill="hold"/>
                                        <p:tgtEl>
                                          <p:spTgt spid="60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10">
                                            <p:txEl>
                                              <p:pRg st="0" end="0"/>
                                            </p:txEl>
                                          </p:spTgt>
                                        </p:tgtEl>
                                        <p:attrNameLst>
                                          <p:attrName>style.visibility</p:attrName>
                                        </p:attrNameLst>
                                      </p:cBhvr>
                                      <p:to>
                                        <p:strVal val="visible"/>
                                      </p:to>
                                    </p:set>
                                    <p:animEffect transition="in" filter="fade">
                                      <p:cBhvr>
                                        <p:cTn id="21" dur="1000"/>
                                        <p:tgtEl>
                                          <p:spTgt spid="610">
                                            <p:txEl>
                                              <p:pRg st="0" end="0"/>
                                            </p:txEl>
                                          </p:spTgt>
                                        </p:tgtEl>
                                      </p:cBhvr>
                                    </p:animEffect>
                                    <p:anim calcmode="lin" valueType="num">
                                      <p:cBhvr>
                                        <p:cTn id="22" dur="1000" fill="hold"/>
                                        <p:tgtEl>
                                          <p:spTgt spid="6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11">
                                            <p:txEl>
                                              <p:pRg st="0" end="0"/>
                                            </p:txEl>
                                          </p:spTgt>
                                        </p:tgtEl>
                                        <p:attrNameLst>
                                          <p:attrName>style.visibility</p:attrName>
                                        </p:attrNameLst>
                                      </p:cBhvr>
                                      <p:to>
                                        <p:strVal val="visible"/>
                                      </p:to>
                                    </p:set>
                                    <p:animEffect transition="in" filter="fade">
                                      <p:cBhvr>
                                        <p:cTn id="28" dur="1000"/>
                                        <p:tgtEl>
                                          <p:spTgt spid="611">
                                            <p:txEl>
                                              <p:pRg st="0" end="0"/>
                                            </p:txEl>
                                          </p:spTgt>
                                        </p:tgtEl>
                                      </p:cBhvr>
                                    </p:animEffect>
                                    <p:anim calcmode="lin" valueType="num">
                                      <p:cBhvr>
                                        <p:cTn id="29" dur="1000" fill="hold"/>
                                        <p:tgtEl>
                                          <p:spTgt spid="611">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6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12">
                                            <p:txEl>
                                              <p:pRg st="0" end="0"/>
                                            </p:txEl>
                                          </p:spTgt>
                                        </p:tgtEl>
                                        <p:attrNameLst>
                                          <p:attrName>style.visibility</p:attrName>
                                        </p:attrNameLst>
                                      </p:cBhvr>
                                      <p:to>
                                        <p:strVal val="visible"/>
                                      </p:to>
                                    </p:set>
                                    <p:animEffect transition="in" filter="fade">
                                      <p:cBhvr>
                                        <p:cTn id="35" dur="1000"/>
                                        <p:tgtEl>
                                          <p:spTgt spid="612">
                                            <p:txEl>
                                              <p:pRg st="0" end="0"/>
                                            </p:txEl>
                                          </p:spTgt>
                                        </p:tgtEl>
                                      </p:cBhvr>
                                    </p:animEffect>
                                    <p:anim calcmode="lin" valueType="num">
                                      <p:cBhvr>
                                        <p:cTn id="36" dur="1000" fill="hold"/>
                                        <p:tgtEl>
                                          <p:spTgt spid="612">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6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 grpId="0"/>
      <p:bldP spid="60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4"/>
          <p:cNvSpPr txBox="1">
            <a:spLocks noGrp="1"/>
          </p:cNvSpPr>
          <p:nvPr>
            <p:ph type="title"/>
          </p:nvPr>
        </p:nvSpPr>
        <p:spPr>
          <a:xfrm>
            <a:off x="259217" y="273844"/>
            <a:ext cx="8625600" cy="323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GB"/>
              <a:t>SQL Queries </a:t>
            </a:r>
            <a:endParaRPr/>
          </a:p>
        </p:txBody>
      </p:sp>
      <p:grpSp>
        <p:nvGrpSpPr>
          <p:cNvPr id="2" name="Group 1">
            <a:extLst>
              <a:ext uri="{FF2B5EF4-FFF2-40B4-BE49-F238E27FC236}">
                <a16:creationId xmlns:a16="http://schemas.microsoft.com/office/drawing/2014/main" id="{9A7233B6-ABFC-46D4-8B1C-9FE3633707F7}"/>
              </a:ext>
            </a:extLst>
          </p:cNvPr>
          <p:cNvGrpSpPr/>
          <p:nvPr/>
        </p:nvGrpSpPr>
        <p:grpSpPr>
          <a:xfrm>
            <a:off x="904240" y="1615455"/>
            <a:ext cx="3542433" cy="1263400"/>
            <a:chOff x="904240" y="1615455"/>
            <a:chExt cx="3542433" cy="1263400"/>
          </a:xfrm>
        </p:grpSpPr>
        <p:sp>
          <p:nvSpPr>
            <p:cNvPr id="623" name="Google Shape;623;p44"/>
            <p:cNvSpPr/>
            <p:nvPr/>
          </p:nvSpPr>
          <p:spPr>
            <a:xfrm>
              <a:off x="904240" y="1615455"/>
              <a:ext cx="3542433" cy="335266"/>
            </a:xfrm>
            <a:prstGeom prst="roundRect">
              <a:avLst>
                <a:gd name="adj" fmla="val 8333"/>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1100" b="1" i="0" u="none" strike="noStrike" cap="none" dirty="0">
                  <a:solidFill>
                    <a:schemeClr val="lt1"/>
                  </a:solidFill>
                  <a:latin typeface="Poppins"/>
                  <a:ea typeface="Poppins"/>
                  <a:cs typeface="Poppins"/>
                  <a:sym typeface="Poppins"/>
                </a:rPr>
                <a:t>Query form the existing table</a:t>
              </a:r>
              <a:endParaRPr sz="1100" b="1" i="0" u="none" strike="noStrike" cap="none" dirty="0">
                <a:solidFill>
                  <a:schemeClr val="lt1"/>
                </a:solidFill>
                <a:latin typeface="Poppins"/>
                <a:ea typeface="Poppins"/>
                <a:cs typeface="Poppins"/>
                <a:sym typeface="Poppins"/>
              </a:endParaRPr>
            </a:p>
          </p:txBody>
        </p:sp>
        <p:sp>
          <p:nvSpPr>
            <p:cNvPr id="625" name="Google Shape;625;p44"/>
            <p:cNvSpPr txBox="1"/>
            <p:nvPr/>
          </p:nvSpPr>
          <p:spPr>
            <a:xfrm>
              <a:off x="1011116" y="2031444"/>
              <a:ext cx="3279530" cy="847411"/>
            </a:xfrm>
            <a:prstGeom prst="rect">
              <a:avLst/>
            </a:prstGeom>
            <a:noFill/>
            <a:ln>
              <a:noFill/>
            </a:ln>
          </p:spPr>
          <p:txBody>
            <a:bodyPr spcFirstLastPara="1" wrap="square" lIns="0" tIns="0" rIns="0" bIns="0" anchor="t" anchorCtr="0">
              <a:spAutoFit/>
            </a:bodyPr>
            <a:lstStyle/>
            <a:p>
              <a:pPr marL="215900" marR="0" lvl="0" indent="-215900" algn="l" rtl="0">
                <a:lnSpc>
                  <a:spcPct val="110000"/>
                </a:lnSpc>
                <a:spcBef>
                  <a:spcPts val="0"/>
                </a:spcBef>
                <a:spcAft>
                  <a:spcPts val="0"/>
                </a:spcAft>
                <a:buClr>
                  <a:schemeClr val="dk1"/>
                </a:buClr>
                <a:buSzPts val="1100"/>
                <a:buFont typeface="Arial"/>
                <a:buChar char="•"/>
              </a:pPr>
              <a:r>
                <a:rPr lang="en-GB" sz="1100" b="0" i="0" u="none" strike="noStrike" cap="none" dirty="0">
                  <a:solidFill>
                    <a:schemeClr val="dk1"/>
                  </a:solidFill>
                  <a:latin typeface="Poppins"/>
                  <a:ea typeface="Poppins"/>
                  <a:cs typeface="Poppins"/>
                  <a:sym typeface="Poppins"/>
                </a:rPr>
                <a:t>Existing tables in the SQL database are used in select statements of SQL</a:t>
              </a:r>
              <a:endParaRPr dirty="0"/>
            </a:p>
            <a:p>
              <a:pPr marL="215900" marR="0" lvl="0" indent="-215900" algn="l" rtl="0">
                <a:lnSpc>
                  <a:spcPct val="110000"/>
                </a:lnSpc>
                <a:spcBef>
                  <a:spcPts val="800"/>
                </a:spcBef>
                <a:spcAft>
                  <a:spcPts val="0"/>
                </a:spcAft>
                <a:buClr>
                  <a:schemeClr val="dk1"/>
                </a:buClr>
                <a:buSzPts val="1100"/>
                <a:buFont typeface="Arial"/>
                <a:buChar char="•"/>
              </a:pPr>
              <a:r>
                <a:rPr lang="en-GB" sz="1100" b="0" i="0" u="none" strike="noStrike" cap="none" dirty="0">
                  <a:solidFill>
                    <a:schemeClr val="dk1"/>
                  </a:solidFill>
                  <a:latin typeface="Poppins"/>
                  <a:ea typeface="Poppins"/>
                  <a:cs typeface="Poppins"/>
                  <a:sym typeface="Poppins"/>
                </a:rPr>
                <a:t>These tables can be used to perform data aggregation and summary statistics</a:t>
              </a:r>
              <a:endParaRPr dirty="0"/>
            </a:p>
          </p:txBody>
        </p:sp>
      </p:grpSp>
      <p:grpSp>
        <p:nvGrpSpPr>
          <p:cNvPr id="3" name="Group 2">
            <a:extLst>
              <a:ext uri="{FF2B5EF4-FFF2-40B4-BE49-F238E27FC236}">
                <a16:creationId xmlns:a16="http://schemas.microsoft.com/office/drawing/2014/main" id="{D3DCD3E5-479D-4226-BC0F-76D88F73648C}"/>
              </a:ext>
            </a:extLst>
          </p:cNvPr>
          <p:cNvGrpSpPr/>
          <p:nvPr/>
        </p:nvGrpSpPr>
        <p:grpSpPr>
          <a:xfrm>
            <a:off x="4811627" y="1615455"/>
            <a:ext cx="3542433" cy="1179788"/>
            <a:chOff x="4811627" y="1615455"/>
            <a:chExt cx="3542433" cy="1179788"/>
          </a:xfrm>
        </p:grpSpPr>
        <p:sp>
          <p:nvSpPr>
            <p:cNvPr id="624" name="Google Shape;624;p44"/>
            <p:cNvSpPr/>
            <p:nvPr/>
          </p:nvSpPr>
          <p:spPr>
            <a:xfrm>
              <a:off x="4811627" y="1615455"/>
              <a:ext cx="3542433" cy="335266"/>
            </a:xfrm>
            <a:prstGeom prst="roundRect">
              <a:avLst>
                <a:gd name="adj" fmla="val 8333"/>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1100" b="1" i="0" u="none" strike="noStrike" cap="none" dirty="0">
                  <a:solidFill>
                    <a:schemeClr val="lt1"/>
                  </a:solidFill>
                  <a:latin typeface="Poppins"/>
                  <a:ea typeface="Poppins"/>
                  <a:cs typeface="Poppins"/>
                  <a:sym typeface="Poppins"/>
                </a:rPr>
                <a:t>Create temporary tables from existing tables</a:t>
              </a:r>
              <a:endParaRPr sz="1100" b="1" i="0" u="none" strike="noStrike" cap="none" dirty="0">
                <a:solidFill>
                  <a:schemeClr val="lt1"/>
                </a:solidFill>
                <a:latin typeface="Poppins"/>
                <a:ea typeface="Poppins"/>
                <a:cs typeface="Poppins"/>
                <a:sym typeface="Poppins"/>
              </a:endParaRPr>
            </a:p>
          </p:txBody>
        </p:sp>
        <p:sp>
          <p:nvSpPr>
            <p:cNvPr id="626" name="Google Shape;626;p44"/>
            <p:cNvSpPr txBox="1"/>
            <p:nvPr/>
          </p:nvSpPr>
          <p:spPr>
            <a:xfrm>
              <a:off x="4943078" y="2031444"/>
              <a:ext cx="3279530" cy="763799"/>
            </a:xfrm>
            <a:prstGeom prst="rect">
              <a:avLst/>
            </a:prstGeom>
            <a:noFill/>
            <a:ln>
              <a:noFill/>
            </a:ln>
          </p:spPr>
          <p:txBody>
            <a:bodyPr spcFirstLastPara="1" wrap="square" lIns="0" tIns="0" rIns="0" bIns="0" anchor="t" anchorCtr="0">
              <a:spAutoFit/>
            </a:bodyPr>
            <a:lstStyle/>
            <a:p>
              <a:pPr marL="215900" marR="0" lvl="0" indent="-215900" algn="l" rtl="0">
                <a:lnSpc>
                  <a:spcPct val="110000"/>
                </a:lnSpc>
                <a:spcBef>
                  <a:spcPts val="0"/>
                </a:spcBef>
                <a:spcAft>
                  <a:spcPts val="0"/>
                </a:spcAft>
                <a:buClr>
                  <a:schemeClr val="dk1"/>
                </a:buClr>
                <a:buSzPts val="1100"/>
                <a:buFont typeface="Arial"/>
                <a:buChar char="•"/>
              </a:pPr>
              <a:r>
                <a:rPr lang="en-GB" sz="1100" b="0" i="0" u="none" strike="noStrike" cap="none">
                  <a:solidFill>
                    <a:schemeClr val="dk1"/>
                  </a:solidFill>
                  <a:latin typeface="Poppins"/>
                  <a:ea typeface="Poppins"/>
                  <a:cs typeface="Poppins"/>
                  <a:sym typeface="Poppins"/>
                </a:rPr>
                <a:t>Make subtables from the existing tables </a:t>
              </a:r>
              <a:endParaRPr/>
            </a:p>
            <a:p>
              <a:pPr marL="215900" marR="0" lvl="0" indent="-215900" algn="l" rtl="0">
                <a:lnSpc>
                  <a:spcPct val="110000"/>
                </a:lnSpc>
                <a:spcBef>
                  <a:spcPts val="800"/>
                </a:spcBef>
                <a:spcAft>
                  <a:spcPts val="800"/>
                </a:spcAft>
                <a:buClr>
                  <a:schemeClr val="dk1"/>
                </a:buClr>
                <a:buSzPts val="1100"/>
                <a:buFont typeface="Arial"/>
                <a:buChar char="•"/>
              </a:pPr>
              <a:r>
                <a:rPr lang="en-GB" sz="1100" b="0" i="0" u="none" strike="noStrike" cap="none">
                  <a:solidFill>
                    <a:schemeClr val="dk1"/>
                  </a:solidFill>
                  <a:latin typeface="Poppins"/>
                  <a:ea typeface="Poppins"/>
                  <a:cs typeface="Poppins"/>
                  <a:sym typeface="Poppins"/>
                </a:rPr>
                <a:t>Save the data summaries created in a separate table </a:t>
              </a:r>
              <a:endParaRPr/>
            </a:p>
          </p:txBody>
        </p:sp>
      </p:grpSp>
      <p:sp>
        <p:nvSpPr>
          <p:cNvPr id="7" name="Google Shape;218;p35">
            <a:extLst>
              <a:ext uri="{FF2B5EF4-FFF2-40B4-BE49-F238E27FC236}">
                <a16:creationId xmlns:a16="http://schemas.microsoft.com/office/drawing/2014/main" id="{9DFB4EF7-0CA7-48A3-90D4-0FD3D1FCE88B}"/>
              </a:ext>
            </a:extLst>
          </p:cNvPr>
          <p:cNvSpPr txBox="1">
            <a:spLocks noGrp="1"/>
          </p:cNvSpPr>
          <p:nvPr>
            <p:ph type="sldNum" idx="12"/>
          </p:nvPr>
        </p:nvSpPr>
        <p:spPr>
          <a:xfrm>
            <a:off x="287171" y="4745416"/>
            <a:ext cx="120300" cy="107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700"/>
              <a:buFont typeface="Arial"/>
              <a:buNone/>
            </a:pPr>
            <a:fld id="{00000000-1234-1234-1234-123412341234}" type="slidenum">
              <a:rPr lang="en-GB" sz="700" b="0" i="0" u="none" strike="noStrike" cap="none">
                <a:solidFill>
                  <a:srgbClr val="FFFFFF"/>
                </a:solidFill>
                <a:latin typeface="Poppins"/>
                <a:ea typeface="Poppins"/>
                <a:cs typeface="Poppins"/>
                <a:sym typeface="Poppins"/>
              </a:rPr>
              <a:t>6</a:t>
            </a:fld>
            <a:endParaRPr sz="700" b="0" i="0" u="none" strike="noStrike" cap="none" dirty="0">
              <a:solidFill>
                <a:srgbClr val="FFFFFF"/>
              </a:solidFill>
              <a:latin typeface="Poppins"/>
              <a:ea typeface="Poppins"/>
              <a:cs typeface="Poppins"/>
              <a:sym typeface="Poppi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45"/>
          <p:cNvSpPr txBox="1">
            <a:spLocks noGrp="1"/>
          </p:cNvSpPr>
          <p:nvPr>
            <p:ph type="title"/>
          </p:nvPr>
        </p:nvSpPr>
        <p:spPr>
          <a:xfrm>
            <a:off x="259217" y="273844"/>
            <a:ext cx="8625600" cy="323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GB"/>
              <a:t>Perform Data Aggregation and Summary Statistics:</a:t>
            </a:r>
            <a:endParaRPr/>
          </a:p>
        </p:txBody>
      </p:sp>
      <p:grpSp>
        <p:nvGrpSpPr>
          <p:cNvPr id="2" name="Group 1">
            <a:extLst>
              <a:ext uri="{FF2B5EF4-FFF2-40B4-BE49-F238E27FC236}">
                <a16:creationId xmlns:a16="http://schemas.microsoft.com/office/drawing/2014/main" id="{ED5F413C-C43A-4BBC-95B7-9BD6AE4D4F8E}"/>
              </a:ext>
            </a:extLst>
          </p:cNvPr>
          <p:cNvGrpSpPr/>
          <p:nvPr/>
        </p:nvGrpSpPr>
        <p:grpSpPr>
          <a:xfrm>
            <a:off x="259217" y="1470661"/>
            <a:ext cx="2707081" cy="1970376"/>
            <a:chOff x="259217" y="1470661"/>
            <a:chExt cx="2707081" cy="1970376"/>
          </a:xfrm>
        </p:grpSpPr>
        <p:sp>
          <p:nvSpPr>
            <p:cNvPr id="632" name="Google Shape;632;p45"/>
            <p:cNvSpPr/>
            <p:nvPr/>
          </p:nvSpPr>
          <p:spPr>
            <a:xfrm>
              <a:off x="259217" y="1470661"/>
              <a:ext cx="2707081" cy="370332"/>
            </a:xfrm>
            <a:prstGeom prst="roundRect">
              <a:avLst>
                <a:gd name="adj" fmla="val 8333"/>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1050" b="1" i="0" u="none" strike="noStrike" cap="none">
                  <a:solidFill>
                    <a:schemeClr val="lt1"/>
                  </a:solidFill>
                  <a:latin typeface="Poppins"/>
                  <a:ea typeface="Poppins"/>
                  <a:cs typeface="Poppins"/>
                  <a:sym typeface="Poppins"/>
                </a:rPr>
                <a:t>Data Aggregation</a:t>
              </a:r>
              <a:endParaRPr sz="1050" b="1" i="0" u="none" strike="noStrike" cap="none">
                <a:solidFill>
                  <a:schemeClr val="lt1"/>
                </a:solidFill>
                <a:latin typeface="Poppins"/>
                <a:ea typeface="Poppins"/>
                <a:cs typeface="Poppins"/>
                <a:sym typeface="Poppins"/>
              </a:endParaRPr>
            </a:p>
          </p:txBody>
        </p:sp>
        <p:sp>
          <p:nvSpPr>
            <p:cNvPr id="633" name="Google Shape;633;p45"/>
            <p:cNvSpPr txBox="1"/>
            <p:nvPr/>
          </p:nvSpPr>
          <p:spPr>
            <a:xfrm>
              <a:off x="328359" y="1912926"/>
              <a:ext cx="2531236" cy="1528111"/>
            </a:xfrm>
            <a:prstGeom prst="rect">
              <a:avLst/>
            </a:prstGeom>
            <a:noFill/>
            <a:ln>
              <a:noFill/>
            </a:ln>
          </p:spPr>
          <p:txBody>
            <a:bodyPr spcFirstLastPara="1" wrap="square" lIns="0" tIns="0" rIns="0" bIns="0" anchor="t" anchorCtr="0">
              <a:spAutoFit/>
            </a:bodyPr>
            <a:lstStyle/>
            <a:p>
              <a:pPr marL="174625" marR="0" lvl="0" indent="-174625" algn="l" rtl="0">
                <a:lnSpc>
                  <a:spcPct val="110000"/>
                </a:lnSpc>
                <a:spcBef>
                  <a:spcPts val="0"/>
                </a:spcBef>
                <a:spcAft>
                  <a:spcPts val="0"/>
                </a:spcAft>
                <a:buClr>
                  <a:schemeClr val="dk1"/>
                </a:buClr>
                <a:buSzPts val="1050"/>
                <a:buFont typeface="Arial"/>
                <a:buAutoNum type="arabicPeriod"/>
              </a:pPr>
              <a:r>
                <a:rPr lang="en-GB" sz="1050" b="0" i="0" u="none" strike="noStrike" cap="none">
                  <a:solidFill>
                    <a:schemeClr val="dk1"/>
                  </a:solidFill>
                  <a:latin typeface="Poppins"/>
                  <a:ea typeface="Poppins"/>
                  <a:cs typeface="Poppins"/>
                  <a:sym typeface="Poppins"/>
                </a:rPr>
                <a:t>Minimum</a:t>
              </a:r>
              <a:endParaRPr/>
            </a:p>
            <a:p>
              <a:pPr marL="174625" marR="0" lvl="0" indent="-174625" algn="l" rtl="0">
                <a:lnSpc>
                  <a:spcPct val="110000"/>
                </a:lnSpc>
                <a:spcBef>
                  <a:spcPts val="600"/>
                </a:spcBef>
                <a:spcAft>
                  <a:spcPts val="0"/>
                </a:spcAft>
                <a:buClr>
                  <a:schemeClr val="dk1"/>
                </a:buClr>
                <a:buSzPts val="1050"/>
                <a:buFont typeface="Arial"/>
                <a:buAutoNum type="arabicPeriod"/>
              </a:pPr>
              <a:r>
                <a:rPr lang="en-GB" sz="1050" b="0" i="0" u="none" strike="noStrike" cap="none">
                  <a:solidFill>
                    <a:schemeClr val="dk1"/>
                  </a:solidFill>
                  <a:latin typeface="Poppins"/>
                  <a:ea typeface="Poppins"/>
                  <a:cs typeface="Poppins"/>
                  <a:sym typeface="Poppins"/>
                </a:rPr>
                <a:t>Maximum </a:t>
              </a:r>
              <a:endParaRPr/>
            </a:p>
            <a:p>
              <a:pPr marL="174625" marR="0" lvl="0" indent="-174625" algn="l" rtl="0">
                <a:lnSpc>
                  <a:spcPct val="110000"/>
                </a:lnSpc>
                <a:spcBef>
                  <a:spcPts val="600"/>
                </a:spcBef>
                <a:spcAft>
                  <a:spcPts val="0"/>
                </a:spcAft>
                <a:buClr>
                  <a:schemeClr val="dk1"/>
                </a:buClr>
                <a:buSzPts val="1050"/>
                <a:buFont typeface="Arial"/>
                <a:buAutoNum type="arabicPeriod"/>
              </a:pPr>
              <a:r>
                <a:rPr lang="en-GB" sz="1050" b="0" i="0" u="none" strike="noStrike" cap="none">
                  <a:solidFill>
                    <a:schemeClr val="dk1"/>
                  </a:solidFill>
                  <a:latin typeface="Poppins"/>
                  <a:ea typeface="Poppins"/>
                  <a:cs typeface="Poppins"/>
                  <a:sym typeface="Poppins"/>
                </a:rPr>
                <a:t>Sort</a:t>
              </a:r>
              <a:endParaRPr/>
            </a:p>
            <a:p>
              <a:pPr marL="174625" marR="0" lvl="0" indent="-174625" algn="l" rtl="0">
                <a:lnSpc>
                  <a:spcPct val="110000"/>
                </a:lnSpc>
                <a:spcBef>
                  <a:spcPts val="600"/>
                </a:spcBef>
                <a:spcAft>
                  <a:spcPts val="0"/>
                </a:spcAft>
                <a:buClr>
                  <a:schemeClr val="dk1"/>
                </a:buClr>
                <a:buSzPts val="1050"/>
                <a:buFont typeface="Arial"/>
                <a:buAutoNum type="arabicPeriod"/>
              </a:pPr>
              <a:r>
                <a:rPr lang="en-GB" sz="1050" b="0" i="0" u="none" strike="noStrike" cap="none">
                  <a:solidFill>
                    <a:schemeClr val="dk1"/>
                  </a:solidFill>
                  <a:latin typeface="Poppins"/>
                  <a:ea typeface="Poppins"/>
                  <a:cs typeface="Poppins"/>
                  <a:sym typeface="Poppins"/>
                </a:rPr>
                <a:t>Filter </a:t>
              </a:r>
              <a:endParaRPr/>
            </a:p>
            <a:p>
              <a:pPr marL="174625" marR="0" lvl="0" indent="-174625" algn="l" rtl="0">
                <a:lnSpc>
                  <a:spcPct val="110000"/>
                </a:lnSpc>
                <a:spcBef>
                  <a:spcPts val="600"/>
                </a:spcBef>
                <a:spcAft>
                  <a:spcPts val="0"/>
                </a:spcAft>
                <a:buClr>
                  <a:schemeClr val="dk1"/>
                </a:buClr>
                <a:buSzPts val="1050"/>
                <a:buFont typeface="Arial"/>
                <a:buAutoNum type="arabicPeriod"/>
              </a:pPr>
              <a:r>
                <a:rPr lang="en-GB" sz="1050" b="0" i="0" u="none" strike="noStrike" cap="none">
                  <a:solidFill>
                    <a:schemeClr val="dk1"/>
                  </a:solidFill>
                  <a:latin typeface="Poppins"/>
                  <a:ea typeface="Poppins"/>
                  <a:cs typeface="Poppins"/>
                  <a:sym typeface="Poppins"/>
                </a:rPr>
                <a:t>Count</a:t>
              </a:r>
              <a:endParaRPr/>
            </a:p>
            <a:p>
              <a:pPr marL="174625" marR="0" lvl="0" indent="-174625" algn="l" rtl="0">
                <a:lnSpc>
                  <a:spcPct val="110000"/>
                </a:lnSpc>
                <a:spcBef>
                  <a:spcPts val="600"/>
                </a:spcBef>
                <a:spcAft>
                  <a:spcPts val="600"/>
                </a:spcAft>
                <a:buClr>
                  <a:schemeClr val="dk1"/>
                </a:buClr>
                <a:buSzPts val="1050"/>
                <a:buFont typeface="Arial"/>
                <a:buAutoNum type="arabicPeriod"/>
              </a:pPr>
              <a:r>
                <a:rPr lang="en-GB" sz="1050" b="0" i="0" u="none" strike="noStrike" cap="none">
                  <a:solidFill>
                    <a:schemeClr val="dk1"/>
                  </a:solidFill>
                  <a:latin typeface="Poppins"/>
                  <a:ea typeface="Poppins"/>
                  <a:cs typeface="Poppins"/>
                  <a:sym typeface="Poppins"/>
                </a:rPr>
                <a:t>Unique Values </a:t>
              </a:r>
              <a:endParaRPr/>
            </a:p>
          </p:txBody>
        </p:sp>
      </p:grpSp>
      <p:grpSp>
        <p:nvGrpSpPr>
          <p:cNvPr id="3" name="Group 2">
            <a:extLst>
              <a:ext uri="{FF2B5EF4-FFF2-40B4-BE49-F238E27FC236}">
                <a16:creationId xmlns:a16="http://schemas.microsoft.com/office/drawing/2014/main" id="{6CA58F1B-E12C-4CFE-80FE-EED67348EFB1}"/>
              </a:ext>
            </a:extLst>
          </p:cNvPr>
          <p:cNvGrpSpPr/>
          <p:nvPr/>
        </p:nvGrpSpPr>
        <p:grpSpPr>
          <a:xfrm>
            <a:off x="3218476" y="1470661"/>
            <a:ext cx="2707081" cy="1715691"/>
            <a:chOff x="3218476" y="1470661"/>
            <a:chExt cx="2707081" cy="1715691"/>
          </a:xfrm>
        </p:grpSpPr>
        <p:sp>
          <p:nvSpPr>
            <p:cNvPr id="634" name="Google Shape;634;p45"/>
            <p:cNvSpPr/>
            <p:nvPr/>
          </p:nvSpPr>
          <p:spPr>
            <a:xfrm>
              <a:off x="3218476" y="1470661"/>
              <a:ext cx="2707081" cy="370332"/>
            </a:xfrm>
            <a:prstGeom prst="roundRect">
              <a:avLst>
                <a:gd name="adj" fmla="val 8333"/>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1050" b="1" i="0" u="none" strike="noStrike" cap="none" dirty="0">
                  <a:solidFill>
                    <a:schemeClr val="lt1"/>
                  </a:solidFill>
                  <a:latin typeface="Poppins"/>
                  <a:ea typeface="Poppins"/>
                  <a:cs typeface="Poppins"/>
                  <a:sym typeface="Poppins"/>
                </a:rPr>
                <a:t>Data Summary</a:t>
              </a:r>
              <a:endParaRPr sz="1050" b="1" i="0" u="none" strike="noStrike" cap="none" dirty="0">
                <a:solidFill>
                  <a:schemeClr val="lt1"/>
                </a:solidFill>
                <a:latin typeface="Poppins"/>
                <a:ea typeface="Poppins"/>
                <a:cs typeface="Poppins"/>
                <a:sym typeface="Poppins"/>
              </a:endParaRPr>
            </a:p>
          </p:txBody>
        </p:sp>
        <p:sp>
          <p:nvSpPr>
            <p:cNvPr id="635" name="Google Shape;635;p45"/>
            <p:cNvSpPr txBox="1"/>
            <p:nvPr/>
          </p:nvSpPr>
          <p:spPr>
            <a:xfrm>
              <a:off x="3306398" y="1912926"/>
              <a:ext cx="2531236" cy="1273426"/>
            </a:xfrm>
            <a:prstGeom prst="rect">
              <a:avLst/>
            </a:prstGeom>
            <a:noFill/>
            <a:ln>
              <a:noFill/>
            </a:ln>
          </p:spPr>
          <p:txBody>
            <a:bodyPr spcFirstLastPara="1" wrap="square" lIns="0" tIns="0" rIns="0" bIns="0" anchor="t" anchorCtr="0">
              <a:spAutoFit/>
            </a:bodyPr>
            <a:lstStyle/>
            <a:p>
              <a:pPr marL="174625" marR="0" lvl="0" indent="-174625" algn="l" rtl="0">
                <a:lnSpc>
                  <a:spcPct val="110000"/>
                </a:lnSpc>
                <a:spcBef>
                  <a:spcPts val="0"/>
                </a:spcBef>
                <a:spcAft>
                  <a:spcPts val="0"/>
                </a:spcAft>
                <a:buClr>
                  <a:schemeClr val="dk1"/>
                </a:buClr>
                <a:buSzPts val="1050"/>
                <a:buFont typeface="Arial"/>
                <a:buAutoNum type="arabicPeriod"/>
              </a:pPr>
              <a:r>
                <a:rPr lang="en-GB" sz="1050" b="0" i="0" u="none" strike="noStrike" cap="none" dirty="0">
                  <a:solidFill>
                    <a:schemeClr val="dk1"/>
                  </a:solidFill>
                  <a:latin typeface="Poppins"/>
                  <a:ea typeface="Poppins"/>
                  <a:cs typeface="Poppins"/>
                  <a:sym typeface="Poppins"/>
                </a:rPr>
                <a:t>Mean </a:t>
              </a:r>
              <a:endParaRPr dirty="0"/>
            </a:p>
            <a:p>
              <a:pPr marL="174625" marR="0" lvl="0" indent="-174625" algn="l" rtl="0">
                <a:lnSpc>
                  <a:spcPct val="110000"/>
                </a:lnSpc>
                <a:spcBef>
                  <a:spcPts val="600"/>
                </a:spcBef>
                <a:spcAft>
                  <a:spcPts val="0"/>
                </a:spcAft>
                <a:buClr>
                  <a:schemeClr val="dk1"/>
                </a:buClr>
                <a:buSzPts val="1050"/>
                <a:buFont typeface="Arial"/>
                <a:buAutoNum type="arabicPeriod"/>
              </a:pPr>
              <a:r>
                <a:rPr lang="en-GB" sz="1050" b="0" i="0" u="none" strike="noStrike" cap="none" dirty="0">
                  <a:solidFill>
                    <a:schemeClr val="dk1"/>
                  </a:solidFill>
                  <a:latin typeface="Poppins"/>
                  <a:ea typeface="Poppins"/>
                  <a:cs typeface="Poppins"/>
                  <a:sym typeface="Poppins"/>
                </a:rPr>
                <a:t>Median </a:t>
              </a:r>
              <a:endParaRPr dirty="0"/>
            </a:p>
            <a:p>
              <a:pPr marL="174625" marR="0" lvl="0" indent="-174625" algn="l" rtl="0">
                <a:lnSpc>
                  <a:spcPct val="110000"/>
                </a:lnSpc>
                <a:spcBef>
                  <a:spcPts val="600"/>
                </a:spcBef>
                <a:spcAft>
                  <a:spcPts val="0"/>
                </a:spcAft>
                <a:buClr>
                  <a:schemeClr val="dk1"/>
                </a:buClr>
                <a:buSzPts val="1050"/>
                <a:buFont typeface="Arial"/>
                <a:buAutoNum type="arabicPeriod"/>
              </a:pPr>
              <a:r>
                <a:rPr lang="en-GB" sz="1050" b="0" i="0" u="none" strike="noStrike" cap="none" dirty="0" err="1">
                  <a:solidFill>
                    <a:schemeClr val="dk1"/>
                  </a:solidFill>
                  <a:latin typeface="Poppins"/>
                  <a:ea typeface="Poppins"/>
                  <a:cs typeface="Poppins"/>
                  <a:sym typeface="Poppins"/>
                </a:rPr>
                <a:t>GroupBy</a:t>
              </a:r>
              <a:r>
                <a:rPr lang="en-GB" sz="1050" b="0" i="0" u="none" strike="noStrike" cap="none" dirty="0">
                  <a:solidFill>
                    <a:schemeClr val="dk1"/>
                  </a:solidFill>
                  <a:latin typeface="Poppins"/>
                  <a:ea typeface="Poppins"/>
                  <a:cs typeface="Poppins"/>
                  <a:sym typeface="Poppins"/>
                </a:rPr>
                <a:t> </a:t>
              </a:r>
              <a:endParaRPr dirty="0"/>
            </a:p>
            <a:p>
              <a:pPr marL="174625" marR="0" lvl="0" indent="-174625" algn="l" rtl="0">
                <a:lnSpc>
                  <a:spcPct val="110000"/>
                </a:lnSpc>
                <a:spcBef>
                  <a:spcPts val="600"/>
                </a:spcBef>
                <a:spcAft>
                  <a:spcPts val="0"/>
                </a:spcAft>
                <a:buClr>
                  <a:schemeClr val="dk1"/>
                </a:buClr>
                <a:buSzPts val="1050"/>
                <a:buFont typeface="Arial"/>
                <a:buAutoNum type="arabicPeriod"/>
              </a:pPr>
              <a:r>
                <a:rPr lang="en-GB" sz="1050" b="0" i="0" u="none" strike="noStrike" cap="none" dirty="0">
                  <a:solidFill>
                    <a:schemeClr val="dk1"/>
                  </a:solidFill>
                  <a:latin typeface="Poppins"/>
                  <a:ea typeface="Poppins"/>
                  <a:cs typeface="Poppins"/>
                  <a:sym typeface="Poppins"/>
                </a:rPr>
                <a:t>Mode</a:t>
              </a:r>
              <a:endParaRPr dirty="0"/>
            </a:p>
            <a:p>
              <a:pPr marL="174625" marR="0" lvl="0" indent="-174625" algn="l" rtl="0">
                <a:lnSpc>
                  <a:spcPct val="110000"/>
                </a:lnSpc>
                <a:spcBef>
                  <a:spcPts val="600"/>
                </a:spcBef>
                <a:spcAft>
                  <a:spcPts val="600"/>
                </a:spcAft>
                <a:buClr>
                  <a:schemeClr val="dk1"/>
                </a:buClr>
                <a:buSzPts val="1050"/>
                <a:buFont typeface="Arial"/>
                <a:buAutoNum type="arabicPeriod"/>
              </a:pPr>
              <a:r>
                <a:rPr lang="en-GB" sz="1050" b="0" i="0" u="none" strike="noStrike" cap="none" dirty="0">
                  <a:solidFill>
                    <a:schemeClr val="dk1"/>
                  </a:solidFill>
                  <a:latin typeface="Poppins"/>
                  <a:ea typeface="Poppins"/>
                  <a:cs typeface="Poppins"/>
                  <a:sym typeface="Poppins"/>
                </a:rPr>
                <a:t>Quartiles</a:t>
              </a:r>
              <a:endParaRPr dirty="0"/>
            </a:p>
          </p:txBody>
        </p:sp>
      </p:grpSp>
      <p:grpSp>
        <p:nvGrpSpPr>
          <p:cNvPr id="4" name="Group 3">
            <a:extLst>
              <a:ext uri="{FF2B5EF4-FFF2-40B4-BE49-F238E27FC236}">
                <a16:creationId xmlns:a16="http://schemas.microsoft.com/office/drawing/2014/main" id="{C9FEDEEC-D998-4B38-B33D-610C2209D079}"/>
              </a:ext>
            </a:extLst>
          </p:cNvPr>
          <p:cNvGrpSpPr/>
          <p:nvPr/>
        </p:nvGrpSpPr>
        <p:grpSpPr>
          <a:xfrm>
            <a:off x="6177736" y="1470661"/>
            <a:ext cx="2707081" cy="1206320"/>
            <a:chOff x="6177736" y="1470661"/>
            <a:chExt cx="2707081" cy="1206320"/>
          </a:xfrm>
        </p:grpSpPr>
        <p:sp>
          <p:nvSpPr>
            <p:cNvPr id="636" name="Google Shape;636;p45"/>
            <p:cNvSpPr/>
            <p:nvPr/>
          </p:nvSpPr>
          <p:spPr>
            <a:xfrm>
              <a:off x="6177736" y="1470661"/>
              <a:ext cx="2707081" cy="370332"/>
            </a:xfrm>
            <a:prstGeom prst="roundRect">
              <a:avLst>
                <a:gd name="adj" fmla="val 8333"/>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1050" b="1" i="0" u="none" strike="noStrike" cap="none">
                  <a:solidFill>
                    <a:schemeClr val="lt1"/>
                  </a:solidFill>
                  <a:latin typeface="Poppins"/>
                  <a:ea typeface="Poppins"/>
                  <a:cs typeface="Poppins"/>
                  <a:sym typeface="Poppins"/>
                </a:rPr>
                <a:t>Feature Engineering</a:t>
              </a:r>
              <a:endParaRPr sz="1050" b="1" i="0" u="none" strike="noStrike" cap="none">
                <a:solidFill>
                  <a:schemeClr val="lt1"/>
                </a:solidFill>
                <a:latin typeface="Poppins"/>
                <a:ea typeface="Poppins"/>
                <a:cs typeface="Poppins"/>
                <a:sym typeface="Poppins"/>
              </a:endParaRPr>
            </a:p>
          </p:txBody>
        </p:sp>
        <p:sp>
          <p:nvSpPr>
            <p:cNvPr id="637" name="Google Shape;637;p45"/>
            <p:cNvSpPr txBox="1"/>
            <p:nvPr/>
          </p:nvSpPr>
          <p:spPr>
            <a:xfrm>
              <a:off x="6265658" y="1912926"/>
              <a:ext cx="2531236" cy="764055"/>
            </a:xfrm>
            <a:prstGeom prst="rect">
              <a:avLst/>
            </a:prstGeom>
            <a:noFill/>
            <a:ln>
              <a:noFill/>
            </a:ln>
          </p:spPr>
          <p:txBody>
            <a:bodyPr spcFirstLastPara="1" wrap="square" lIns="0" tIns="0" rIns="0" bIns="0" anchor="t" anchorCtr="0">
              <a:spAutoFit/>
            </a:bodyPr>
            <a:lstStyle/>
            <a:p>
              <a:pPr marL="174625" marR="0" lvl="0" indent="-174625" algn="l" rtl="0">
                <a:lnSpc>
                  <a:spcPct val="110000"/>
                </a:lnSpc>
                <a:spcBef>
                  <a:spcPts val="0"/>
                </a:spcBef>
                <a:spcAft>
                  <a:spcPts val="0"/>
                </a:spcAft>
                <a:buClr>
                  <a:schemeClr val="dk1"/>
                </a:buClr>
                <a:buSzPts val="1050"/>
                <a:buFont typeface="Arial"/>
                <a:buAutoNum type="arabicPeriod"/>
              </a:pPr>
              <a:r>
                <a:rPr lang="en-GB" sz="1050" b="0" i="0" u="none" strike="noStrike" cap="none">
                  <a:solidFill>
                    <a:schemeClr val="dk1"/>
                  </a:solidFill>
                  <a:latin typeface="Poppins"/>
                  <a:ea typeface="Poppins"/>
                  <a:cs typeface="Poppins"/>
                  <a:sym typeface="Poppins"/>
                </a:rPr>
                <a:t>Conditional Columns </a:t>
              </a:r>
              <a:endParaRPr/>
            </a:p>
            <a:p>
              <a:pPr marL="174625" marR="0" lvl="0" indent="-174625" algn="l" rtl="0">
                <a:lnSpc>
                  <a:spcPct val="110000"/>
                </a:lnSpc>
                <a:spcBef>
                  <a:spcPts val="600"/>
                </a:spcBef>
                <a:spcAft>
                  <a:spcPts val="0"/>
                </a:spcAft>
                <a:buClr>
                  <a:schemeClr val="dk1"/>
                </a:buClr>
                <a:buSzPts val="1050"/>
                <a:buFont typeface="Arial"/>
                <a:buAutoNum type="arabicPeriod"/>
              </a:pPr>
              <a:r>
                <a:rPr lang="en-GB" sz="1050" b="0" i="0" u="none" strike="noStrike" cap="none">
                  <a:solidFill>
                    <a:schemeClr val="dk1"/>
                  </a:solidFill>
                  <a:latin typeface="Poppins"/>
                  <a:ea typeface="Poppins"/>
                  <a:cs typeface="Poppins"/>
                  <a:sym typeface="Poppins"/>
                </a:rPr>
                <a:t>Summary Columns  </a:t>
              </a:r>
              <a:endParaRPr/>
            </a:p>
            <a:p>
              <a:pPr marL="174625" marR="0" lvl="0" indent="-174625" algn="l" rtl="0">
                <a:lnSpc>
                  <a:spcPct val="110000"/>
                </a:lnSpc>
                <a:spcBef>
                  <a:spcPts val="600"/>
                </a:spcBef>
                <a:spcAft>
                  <a:spcPts val="600"/>
                </a:spcAft>
                <a:buClr>
                  <a:schemeClr val="dk1"/>
                </a:buClr>
                <a:buSzPts val="1050"/>
                <a:buFont typeface="Arial"/>
                <a:buAutoNum type="arabicPeriod"/>
              </a:pPr>
              <a:r>
                <a:rPr lang="en-GB" sz="1050" b="0" i="0" u="none" strike="noStrike" cap="none">
                  <a:solidFill>
                    <a:schemeClr val="dk1"/>
                  </a:solidFill>
                  <a:latin typeface="Poppins"/>
                  <a:ea typeface="Poppins"/>
                  <a:cs typeface="Poppins"/>
                  <a:sym typeface="Poppins"/>
                </a:rPr>
                <a:t>Data Subsets</a:t>
              </a:r>
              <a:endParaRPr/>
            </a:p>
          </p:txBody>
        </p:sp>
      </p:grpSp>
      <p:sp>
        <p:nvSpPr>
          <p:cNvPr id="9" name="Google Shape;218;p35">
            <a:extLst>
              <a:ext uri="{FF2B5EF4-FFF2-40B4-BE49-F238E27FC236}">
                <a16:creationId xmlns:a16="http://schemas.microsoft.com/office/drawing/2014/main" id="{D64AD946-4532-48A3-A203-06E028266E65}"/>
              </a:ext>
            </a:extLst>
          </p:cNvPr>
          <p:cNvSpPr txBox="1">
            <a:spLocks noGrp="1"/>
          </p:cNvSpPr>
          <p:nvPr>
            <p:ph type="sldNum" idx="12"/>
          </p:nvPr>
        </p:nvSpPr>
        <p:spPr>
          <a:xfrm>
            <a:off x="287171" y="4745416"/>
            <a:ext cx="120300" cy="107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700"/>
              <a:buFont typeface="Arial"/>
              <a:buNone/>
            </a:pPr>
            <a:fld id="{00000000-1234-1234-1234-123412341234}" type="slidenum">
              <a:rPr lang="en-GB" sz="700" b="0" i="0" u="none" strike="noStrike" cap="none">
                <a:solidFill>
                  <a:srgbClr val="FFFFFF"/>
                </a:solidFill>
                <a:latin typeface="Poppins"/>
                <a:ea typeface="Poppins"/>
                <a:cs typeface="Poppins"/>
                <a:sym typeface="Poppins"/>
              </a:rPr>
              <a:t>7</a:t>
            </a:fld>
            <a:endParaRPr sz="700" b="0" i="0" u="none" strike="noStrike" cap="none" dirty="0">
              <a:solidFill>
                <a:srgbClr val="FFFFFF"/>
              </a:solidFill>
              <a:latin typeface="Poppins"/>
              <a:ea typeface="Poppins"/>
              <a:cs typeface="Poppins"/>
              <a:sym typeface="Poppi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70" name="Google Shape;270;p38"/>
          <p:cNvSpPr txBox="1">
            <a:spLocks noGrp="1"/>
          </p:cNvSpPr>
          <p:nvPr>
            <p:ph type="title"/>
          </p:nvPr>
        </p:nvSpPr>
        <p:spPr>
          <a:xfrm>
            <a:off x="259217" y="273844"/>
            <a:ext cx="8625600"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SzPts val="1400"/>
              <a:buNone/>
            </a:pPr>
            <a:r>
              <a:rPr lang="en-US" dirty="0"/>
              <a:t>Hands On Workshop for SQL </a:t>
            </a:r>
            <a:endParaRPr dirty="0"/>
          </a:p>
        </p:txBody>
      </p:sp>
      <p:grpSp>
        <p:nvGrpSpPr>
          <p:cNvPr id="2" name="Group 1">
            <a:extLst>
              <a:ext uri="{FF2B5EF4-FFF2-40B4-BE49-F238E27FC236}">
                <a16:creationId xmlns:a16="http://schemas.microsoft.com/office/drawing/2014/main" id="{1C06A4AB-4893-4E49-830C-5DC14D11CEEB}"/>
              </a:ext>
            </a:extLst>
          </p:cNvPr>
          <p:cNvGrpSpPr/>
          <p:nvPr/>
        </p:nvGrpSpPr>
        <p:grpSpPr>
          <a:xfrm>
            <a:off x="2824453" y="1569427"/>
            <a:ext cx="2969918" cy="2004646"/>
            <a:chOff x="1547446" y="1569427"/>
            <a:chExt cx="2969918" cy="2004646"/>
          </a:xfrm>
        </p:grpSpPr>
        <p:sp>
          <p:nvSpPr>
            <p:cNvPr id="268" name="Google Shape;268;p38"/>
            <p:cNvSpPr/>
            <p:nvPr/>
          </p:nvSpPr>
          <p:spPr>
            <a:xfrm>
              <a:off x="1547446" y="1569427"/>
              <a:ext cx="2969918" cy="2004646"/>
            </a:xfrm>
            <a:prstGeom prst="roundRect">
              <a:avLst>
                <a:gd name="adj" fmla="val 5702"/>
              </a:avLst>
            </a:prstGeom>
            <a:solidFill>
              <a:schemeClr val="accent2">
                <a:lumMod val="40000"/>
                <a:lumOff val="60000"/>
              </a:schemeClr>
            </a:solidFill>
            <a:ln>
              <a:noFill/>
            </a:ln>
          </p:spPr>
          <p:txBody>
            <a:bodyPr spcFirstLastPara="1" wrap="square" lIns="91425" tIns="731500" rIns="91425" bIns="45700" anchor="t" anchorCtr="0">
              <a:noAutofit/>
            </a:bodyPr>
            <a:lstStyle/>
            <a:p>
              <a:pPr marL="0" marR="0" lvl="0" indent="0" algn="ctr" rtl="0">
                <a:lnSpc>
                  <a:spcPct val="110000"/>
                </a:lnSpc>
                <a:spcBef>
                  <a:spcPts val="0"/>
                </a:spcBef>
                <a:spcAft>
                  <a:spcPts val="0"/>
                </a:spcAft>
                <a:buNone/>
              </a:pPr>
              <a:endParaRPr lang="en-US" sz="1200" b="0" i="0" u="none" strike="noStrike" cap="none" dirty="0">
                <a:solidFill>
                  <a:schemeClr val="dk1"/>
                </a:solidFill>
                <a:latin typeface="Poppins"/>
                <a:ea typeface="Poppins"/>
                <a:cs typeface="Poppins"/>
                <a:sym typeface="Poppins"/>
              </a:endParaRPr>
            </a:p>
            <a:p>
              <a:pPr marL="0" marR="0" lvl="0" indent="0" algn="ctr" rtl="0">
                <a:lnSpc>
                  <a:spcPct val="110000"/>
                </a:lnSpc>
                <a:spcBef>
                  <a:spcPts val="0"/>
                </a:spcBef>
                <a:spcAft>
                  <a:spcPts val="0"/>
                </a:spcAft>
                <a:buNone/>
              </a:pPr>
              <a:r>
                <a:rPr lang="en-US" sz="1200" b="0" i="0" u="none" strike="noStrike" cap="none" dirty="0">
                  <a:solidFill>
                    <a:schemeClr val="dk1"/>
                  </a:solidFill>
                  <a:latin typeface="Poppins"/>
                  <a:ea typeface="Poppins"/>
                  <a:cs typeface="Poppins"/>
                  <a:sym typeface="Poppins"/>
                </a:rPr>
                <a:t>Let’s have a hands on exercise on Data Analysis using SQL</a:t>
              </a:r>
              <a:endParaRPr sz="1200" b="0" i="0" u="none" strike="noStrike" cap="none" dirty="0">
                <a:solidFill>
                  <a:schemeClr val="dk1"/>
                </a:solidFill>
                <a:latin typeface="Poppins"/>
                <a:ea typeface="Poppins"/>
                <a:cs typeface="Poppins"/>
                <a:sym typeface="Poppins"/>
              </a:endParaRPr>
            </a:p>
          </p:txBody>
        </p:sp>
        <p:pic>
          <p:nvPicPr>
            <p:cNvPr id="271" name="Google Shape;271;p38"/>
            <p:cNvPicPr preferRelativeResize="0"/>
            <p:nvPr/>
          </p:nvPicPr>
          <p:blipFill rotWithShape="1">
            <a:blip r:embed="rId3">
              <a:alphaModFix/>
            </a:blip>
            <a:srcRect/>
            <a:stretch/>
          </p:blipFill>
          <p:spPr>
            <a:xfrm>
              <a:off x="2810266" y="1743654"/>
              <a:ext cx="444279" cy="444279"/>
            </a:xfrm>
            <a:prstGeom prst="rect">
              <a:avLst/>
            </a:prstGeom>
            <a:noFill/>
            <a:ln>
              <a:noFill/>
            </a:ln>
          </p:spPr>
        </p:pic>
      </p:grpSp>
      <p:sp>
        <p:nvSpPr>
          <p:cNvPr id="7" name="Google Shape;218;p35">
            <a:extLst>
              <a:ext uri="{FF2B5EF4-FFF2-40B4-BE49-F238E27FC236}">
                <a16:creationId xmlns:a16="http://schemas.microsoft.com/office/drawing/2014/main" id="{64D51EFC-2FAC-4CA2-BAAF-EE91D3C06A67}"/>
              </a:ext>
            </a:extLst>
          </p:cNvPr>
          <p:cNvSpPr txBox="1">
            <a:spLocks noGrp="1"/>
          </p:cNvSpPr>
          <p:nvPr>
            <p:ph type="sldNum" idx="12"/>
          </p:nvPr>
        </p:nvSpPr>
        <p:spPr>
          <a:xfrm>
            <a:off x="287171" y="4745416"/>
            <a:ext cx="120300" cy="107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700"/>
              <a:buFont typeface="Arial"/>
              <a:buNone/>
            </a:pPr>
            <a:fld id="{00000000-1234-1234-1234-123412341234}" type="slidenum">
              <a:rPr lang="en-GB" sz="700" b="0" i="0" u="none" strike="noStrike" cap="none">
                <a:solidFill>
                  <a:srgbClr val="FFFFFF"/>
                </a:solidFill>
                <a:latin typeface="Poppins"/>
                <a:ea typeface="Poppins"/>
                <a:cs typeface="Poppins"/>
                <a:sym typeface="Poppins"/>
              </a:rPr>
              <a:t>8</a:t>
            </a:fld>
            <a:endParaRPr sz="700" b="0" i="0" u="none" strike="noStrike" cap="none" dirty="0">
              <a:solidFill>
                <a:srgbClr val="FFFFFF"/>
              </a:solidFill>
              <a:latin typeface="Poppins"/>
              <a:ea typeface="Poppins"/>
              <a:cs typeface="Poppins"/>
              <a:sym typeface="Poppins"/>
            </a:endParaRPr>
          </a:p>
        </p:txBody>
      </p:sp>
    </p:spTree>
    <p:extLst>
      <p:ext uri="{BB962C8B-B14F-4D97-AF65-F5344CB8AC3E}">
        <p14:creationId xmlns:p14="http://schemas.microsoft.com/office/powerpoint/2010/main" val="160216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pic>
        <p:nvPicPr>
          <p:cNvPr id="457" name="Google Shape;457;p42" descr="A person writing on a piece of paper&#10;&#10;Description automatically generated with low confidence"/>
          <p:cNvPicPr preferRelativeResize="0"/>
          <p:nvPr/>
        </p:nvPicPr>
        <p:blipFill rotWithShape="1">
          <a:blip r:embed="rId3">
            <a:alphaModFix/>
          </a:blip>
          <a:srcRect l="744" r="743"/>
          <a:stretch/>
        </p:blipFill>
        <p:spPr>
          <a:xfrm>
            <a:off x="0" y="0"/>
            <a:ext cx="9144000" cy="5143500"/>
          </a:xfrm>
          <a:prstGeom prst="rect">
            <a:avLst/>
          </a:prstGeom>
          <a:noFill/>
          <a:ln>
            <a:noFill/>
          </a:ln>
        </p:spPr>
      </p:pic>
      <p:sp>
        <p:nvSpPr>
          <p:cNvPr id="458" name="Google Shape;458;p42"/>
          <p:cNvSpPr/>
          <p:nvPr/>
        </p:nvSpPr>
        <p:spPr>
          <a:xfrm flipH="1">
            <a:off x="0" y="0"/>
            <a:ext cx="9144000" cy="5143500"/>
          </a:xfrm>
          <a:prstGeom prst="rect">
            <a:avLst/>
          </a:prstGeom>
          <a:gradFill>
            <a:gsLst>
              <a:gs pos="0">
                <a:schemeClr val="dk1"/>
              </a:gs>
              <a:gs pos="100000">
                <a:srgbClr val="000000">
                  <a:alpha val="55686"/>
                </a:srgbClr>
              </a:gs>
            </a:gsLst>
            <a:lin ang="10800025"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FFFFFF"/>
              </a:solidFill>
              <a:latin typeface="Poppins"/>
              <a:ea typeface="Poppins"/>
              <a:cs typeface="Poppins"/>
              <a:sym typeface="Poppins"/>
            </a:endParaRPr>
          </a:p>
        </p:txBody>
      </p:sp>
      <p:sp>
        <p:nvSpPr>
          <p:cNvPr id="459" name="Google Shape;459;p42"/>
          <p:cNvSpPr/>
          <p:nvPr/>
        </p:nvSpPr>
        <p:spPr>
          <a:xfrm>
            <a:off x="0" y="1910602"/>
            <a:ext cx="5417100" cy="1674600"/>
          </a:xfrm>
          <a:prstGeom prst="rect">
            <a:avLst/>
          </a:prstGeom>
          <a:solidFill>
            <a:schemeClr val="accent4">
              <a:alpha val="83529"/>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FFFFFF"/>
              </a:solidFill>
              <a:latin typeface="Poppins"/>
              <a:ea typeface="Poppins"/>
              <a:cs typeface="Poppins"/>
              <a:sym typeface="Poppins"/>
            </a:endParaRPr>
          </a:p>
        </p:txBody>
      </p:sp>
      <p:pic>
        <p:nvPicPr>
          <p:cNvPr id="460" name="Google Shape;460;p42"/>
          <p:cNvPicPr preferRelativeResize="0"/>
          <p:nvPr/>
        </p:nvPicPr>
        <p:blipFill rotWithShape="1">
          <a:blip r:embed="rId4">
            <a:alphaModFix/>
          </a:blip>
          <a:srcRect/>
          <a:stretch/>
        </p:blipFill>
        <p:spPr>
          <a:xfrm>
            <a:off x="8010389" y="4693519"/>
            <a:ext cx="874395" cy="176137"/>
          </a:xfrm>
          <a:prstGeom prst="rect">
            <a:avLst/>
          </a:prstGeom>
          <a:noFill/>
          <a:ln>
            <a:noFill/>
          </a:ln>
        </p:spPr>
      </p:pic>
      <p:sp>
        <p:nvSpPr>
          <p:cNvPr id="461" name="Google Shape;461;p42"/>
          <p:cNvSpPr/>
          <p:nvPr/>
        </p:nvSpPr>
        <p:spPr>
          <a:xfrm rot="10800000" flipH="1">
            <a:off x="253798" y="4688174"/>
            <a:ext cx="186900" cy="1869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FFFFFF"/>
              </a:solidFill>
              <a:latin typeface="Poppins"/>
              <a:ea typeface="Poppins"/>
              <a:cs typeface="Poppins"/>
              <a:sym typeface="Poppins"/>
            </a:endParaRPr>
          </a:p>
        </p:txBody>
      </p:sp>
      <p:sp>
        <p:nvSpPr>
          <p:cNvPr id="462" name="Google Shape;462;p42"/>
          <p:cNvSpPr txBox="1">
            <a:spLocks noGrp="1"/>
          </p:cNvSpPr>
          <p:nvPr>
            <p:ph type="sldNum" idx="12"/>
          </p:nvPr>
        </p:nvSpPr>
        <p:spPr>
          <a:xfrm>
            <a:off x="287171" y="4729650"/>
            <a:ext cx="120300" cy="107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700"/>
              <a:buFont typeface="Arial"/>
              <a:buNone/>
            </a:pPr>
            <a:fld id="{00000000-1234-1234-1234-123412341234}" type="slidenum">
              <a:rPr lang="en-GB" sz="700" b="0" i="0" u="none" strike="noStrike" cap="none">
                <a:solidFill>
                  <a:srgbClr val="FFFFFF"/>
                </a:solidFill>
                <a:latin typeface="Poppins"/>
                <a:ea typeface="Poppins"/>
                <a:cs typeface="Poppins"/>
                <a:sym typeface="Poppins"/>
              </a:rPr>
              <a:t>9</a:t>
            </a:fld>
            <a:endParaRPr sz="700" b="0" i="0" u="none" strike="noStrike" cap="none">
              <a:solidFill>
                <a:srgbClr val="FFFFFF"/>
              </a:solidFill>
              <a:latin typeface="Poppins"/>
              <a:ea typeface="Poppins"/>
              <a:cs typeface="Poppins"/>
              <a:sym typeface="Poppins"/>
            </a:endParaRPr>
          </a:p>
        </p:txBody>
      </p:sp>
      <p:sp>
        <p:nvSpPr>
          <p:cNvPr id="463" name="Google Shape;463;p42"/>
          <p:cNvSpPr txBox="1"/>
          <p:nvPr/>
        </p:nvSpPr>
        <p:spPr>
          <a:xfrm>
            <a:off x="3795345" y="4729650"/>
            <a:ext cx="1715400" cy="107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GB" sz="700" b="0" i="0" u="none" strike="noStrike" cap="none">
                <a:solidFill>
                  <a:srgbClr val="FFFFFF"/>
                </a:solidFill>
                <a:latin typeface="Poppins"/>
                <a:ea typeface="Poppins"/>
                <a:cs typeface="Poppins"/>
                <a:sym typeface="Poppins"/>
              </a:rPr>
              <a:t>Copyright © 2022 TalentLabs Limited</a:t>
            </a:r>
            <a:endParaRPr sz="1100" b="0" i="0" u="none" strike="noStrike" cap="none">
              <a:solidFill>
                <a:srgbClr val="000000"/>
              </a:solidFill>
              <a:latin typeface="Arial"/>
              <a:ea typeface="Arial"/>
              <a:cs typeface="Arial"/>
              <a:sym typeface="Arial"/>
            </a:endParaRPr>
          </a:p>
        </p:txBody>
      </p:sp>
      <p:sp>
        <p:nvSpPr>
          <p:cNvPr id="464" name="Google Shape;464;p42"/>
          <p:cNvSpPr txBox="1"/>
          <p:nvPr/>
        </p:nvSpPr>
        <p:spPr>
          <a:xfrm>
            <a:off x="347284" y="2639206"/>
            <a:ext cx="4948500" cy="371640"/>
          </a:xfrm>
          <a:prstGeom prst="rect">
            <a:avLst/>
          </a:prstGeom>
          <a:noFill/>
          <a:ln>
            <a:noFill/>
          </a:ln>
        </p:spPr>
        <p:txBody>
          <a:bodyPr spcFirstLastPara="1" wrap="square" lIns="0" tIns="0" rIns="0" bIns="0" anchor="t" anchorCtr="0">
            <a:spAutoFit/>
          </a:bodyPr>
          <a:lstStyle/>
          <a:p>
            <a:pPr marL="0" marR="0" lvl="1" indent="0" algn="l" rtl="0">
              <a:lnSpc>
                <a:spcPct val="115000"/>
              </a:lnSpc>
              <a:spcBef>
                <a:spcPts val="0"/>
              </a:spcBef>
              <a:spcAft>
                <a:spcPts val="0"/>
              </a:spcAft>
              <a:buClr>
                <a:srgbClr val="000000"/>
              </a:buClr>
              <a:buSzPts val="1400"/>
              <a:buFont typeface="Arial"/>
              <a:buNone/>
            </a:pPr>
            <a:r>
              <a:rPr lang="en-GB" sz="2100" b="1" i="0" u="none" strike="noStrike" cap="none" dirty="0">
                <a:solidFill>
                  <a:srgbClr val="FFFFFF"/>
                </a:solidFill>
                <a:latin typeface="Poppins"/>
                <a:ea typeface="Poppins"/>
                <a:cs typeface="Poppins"/>
                <a:sym typeface="Poppins"/>
              </a:rPr>
              <a:t>Reporting your Analysis </a:t>
            </a:r>
            <a:endParaRPr sz="1100" b="0" i="0" u="none" strike="noStrike" cap="none" dirty="0">
              <a:solidFill>
                <a:srgbClr val="000000"/>
              </a:solidFill>
              <a:latin typeface="Arial"/>
              <a:ea typeface="Arial"/>
              <a:cs typeface="Arial"/>
              <a:sym typeface="Arial"/>
            </a:endParaRPr>
          </a:p>
        </p:txBody>
      </p:sp>
      <p:pic>
        <p:nvPicPr>
          <p:cNvPr id="465" name="Google Shape;465;p42"/>
          <p:cNvPicPr preferRelativeResize="0"/>
          <p:nvPr/>
        </p:nvPicPr>
        <p:blipFill rotWithShape="1">
          <a:blip r:embed="rId5">
            <a:alphaModFix/>
          </a:blip>
          <a:srcRect/>
          <a:stretch/>
        </p:blipFill>
        <p:spPr>
          <a:xfrm>
            <a:off x="347284" y="2113373"/>
            <a:ext cx="414336" cy="414336"/>
          </a:xfrm>
          <a:prstGeom prst="rect">
            <a:avLst/>
          </a:prstGeom>
          <a:noFill/>
          <a:ln>
            <a:noFill/>
          </a:ln>
        </p:spPr>
      </p:pic>
    </p:spTree>
    <p:extLst>
      <p:ext uri="{BB962C8B-B14F-4D97-AF65-F5344CB8AC3E}">
        <p14:creationId xmlns:p14="http://schemas.microsoft.com/office/powerpoint/2010/main" val="55682130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990">
      <a:dk1>
        <a:srgbClr val="000000"/>
      </a:dk1>
      <a:lt1>
        <a:srgbClr val="FFFFFF"/>
      </a:lt1>
      <a:dk2>
        <a:srgbClr val="758294"/>
      </a:dk2>
      <a:lt2>
        <a:srgbClr val="FFFFFF"/>
      </a:lt2>
      <a:accent1>
        <a:srgbClr val="4A6F94"/>
      </a:accent1>
      <a:accent2>
        <a:srgbClr val="2181FF"/>
      </a:accent2>
      <a:accent3>
        <a:srgbClr val="283D56"/>
      </a:accent3>
      <a:accent4>
        <a:srgbClr val="00A1CC"/>
      </a:accent4>
      <a:accent5>
        <a:srgbClr val="919CAB"/>
      </a:accent5>
      <a:accent6>
        <a:srgbClr val="005A8D"/>
      </a:accent6>
      <a:hlink>
        <a:srgbClr val="F0EFEE"/>
      </a:hlink>
      <a:folHlink>
        <a:srgbClr val="F0EFE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Custom 990">
      <a:dk1>
        <a:srgbClr val="000000"/>
      </a:dk1>
      <a:lt1>
        <a:srgbClr val="FFFFFF"/>
      </a:lt1>
      <a:dk2>
        <a:srgbClr val="758294"/>
      </a:dk2>
      <a:lt2>
        <a:srgbClr val="FFFFFF"/>
      </a:lt2>
      <a:accent1>
        <a:srgbClr val="4A6F94"/>
      </a:accent1>
      <a:accent2>
        <a:srgbClr val="2181FF"/>
      </a:accent2>
      <a:accent3>
        <a:srgbClr val="283D56"/>
      </a:accent3>
      <a:accent4>
        <a:srgbClr val="00A1CC"/>
      </a:accent4>
      <a:accent5>
        <a:srgbClr val="919CAB"/>
      </a:accent5>
      <a:accent6>
        <a:srgbClr val="005A8D"/>
      </a:accent6>
      <a:hlink>
        <a:srgbClr val="F0EFEE"/>
      </a:hlink>
      <a:folHlink>
        <a:srgbClr val="F0EFE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990">
    <a:dk1>
      <a:srgbClr val="000000"/>
    </a:dk1>
    <a:lt1>
      <a:srgbClr val="FFFFFF"/>
    </a:lt1>
    <a:dk2>
      <a:srgbClr val="758294"/>
    </a:dk2>
    <a:lt2>
      <a:srgbClr val="FFFFFF"/>
    </a:lt2>
    <a:accent1>
      <a:srgbClr val="4A6F94"/>
    </a:accent1>
    <a:accent2>
      <a:srgbClr val="2181FF"/>
    </a:accent2>
    <a:accent3>
      <a:srgbClr val="283D56"/>
    </a:accent3>
    <a:accent4>
      <a:srgbClr val="00A1CC"/>
    </a:accent4>
    <a:accent5>
      <a:srgbClr val="919CAB"/>
    </a:accent5>
    <a:accent6>
      <a:srgbClr val="005A8D"/>
    </a:accent6>
    <a:hlink>
      <a:srgbClr val="F0EFEE"/>
    </a:hlink>
    <a:folHlink>
      <a:srgbClr val="F0EFEE"/>
    </a:folHlink>
  </a:clrScheme>
</a:themeOverride>
</file>

<file path=docProps/app.xml><?xml version="1.0" encoding="utf-8"?>
<Properties xmlns="http://schemas.openxmlformats.org/officeDocument/2006/extended-properties" xmlns:vt="http://schemas.openxmlformats.org/officeDocument/2006/docPropsVTypes">
  <TotalTime>1393</TotalTime>
  <Words>1195</Words>
  <Application>Microsoft Macintosh PowerPoint</Application>
  <PresentationFormat>On-screen Show (16:9)</PresentationFormat>
  <Paragraphs>147</Paragraphs>
  <Slides>15</Slides>
  <Notes>15</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15</vt:i4>
      </vt:variant>
    </vt:vector>
  </HeadingPairs>
  <TitlesOfParts>
    <vt:vector size="21" baseType="lpstr">
      <vt:lpstr>Poppins</vt:lpstr>
      <vt:lpstr>Arial</vt:lpstr>
      <vt:lpstr>Calibri</vt:lpstr>
      <vt:lpstr>Simple Light</vt:lpstr>
      <vt:lpstr>1_Office Theme</vt:lpstr>
      <vt:lpstr>1_Office Theme</vt:lpstr>
      <vt:lpstr>C H A P T E R  5</vt:lpstr>
      <vt:lpstr>Agenda</vt:lpstr>
      <vt:lpstr>PowerPoint Presentation</vt:lpstr>
      <vt:lpstr>What is SQL ?</vt:lpstr>
      <vt:lpstr>Tour Of Google Cloud - BigQuery </vt:lpstr>
      <vt:lpstr>SQL Queries </vt:lpstr>
      <vt:lpstr>Perform Data Aggregation and Summary Statistics:</vt:lpstr>
      <vt:lpstr>Hands On Workshop for SQL </vt:lpstr>
      <vt:lpstr>PowerPoint Presentation</vt:lpstr>
      <vt:lpstr>How do we report the analysis?</vt:lpstr>
      <vt:lpstr>Steps to write your analysis report?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cp:lastModifiedBy>
  <cp:revision>36</cp:revision>
  <dcterms:modified xsi:type="dcterms:W3CDTF">2023-01-18T07:28:02Z</dcterms:modified>
</cp:coreProperties>
</file>