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AD45-0BC4-894C-A14B-CA1985767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0807-FA2B-704E-8ECA-2E86ECA90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431A-1CC8-4D41-81C6-E8FFD666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81C6-7639-0B4B-84EF-E6A7DBBF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21CB-D85B-804B-B374-0017B708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38E8-FA18-F34F-B20E-25EB0238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24710-951B-E347-B694-41B359D1F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AD75-CDB8-3C48-A15D-91C3A1B7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23169-3ED6-624E-8B01-5466D347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79AD-8B60-8C45-BD17-A2E7478E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7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C9FEF-4BFC-1848-8EE9-EF006F18D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E2577-A1DE-2744-99A7-51594A957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DEB9-FB69-7945-BA4C-434D56B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FD1E7-5B58-6D40-A4C1-7BB1B55D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B9C16-393D-6F42-A7CE-F962E4A0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66C8-9073-EE48-8C0E-71B311DE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EEEA-974B-9544-8445-C32F26D4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2FA5-426D-5249-9CD0-63FDF246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337AE-6DB5-2644-8B36-D71EA2F9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85BE-D305-EB40-B65C-4C0357D4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920B-7850-4947-8455-D9959C5A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82336-C1F3-C345-A984-7F0023B0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EE8E-B1B9-B847-8594-0CD1ADFE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455A-5975-BA4C-9801-5EF2CEAE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7DDA-CEFF-054A-A4BA-5E0080CF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3302-1C84-8747-8A33-1C89811C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78F3-C65E-0240-A74F-63D11DA6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1D77C-25D4-F747-A87B-422ECB8A1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79A9C-A39A-EC4D-8F45-C44A60D4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D8310-4DDC-914C-8F31-2117B7C5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84B2B-8051-5947-B207-4CA25B50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874A-E0D3-A248-975B-9F8701AA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184-52CC-C44B-8D1E-C99A84F2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E2F5C-E1AB-CA4E-A8E1-369577DD3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E1E1-71B2-1B46-91C8-1DA63F3DA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7352B-3583-6645-B5F8-4AC10993C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ACAF9-7BF1-7143-8148-5F0F4BBB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A7A5E-D54A-2B4A-A58F-4A5F2E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6EE76-BE2B-2543-B7D7-856F93D6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42FF-5176-F647-952C-FE9F5F31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701C3-D6AB-1C48-BE1E-33C4F0DC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AF69B-BCF1-544B-8D1A-D700096F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B927C-6E03-1A46-A1DD-F603B97A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06A08-5354-5940-B10F-3DE2F464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5B9AE-E3EC-4741-A77A-1ECC883D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262AF-AEAA-0B4A-8E68-50704A70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6D29-1D04-524E-9C49-561B3B85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8F83-EA73-6A47-B3BF-045C1602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8716A-0F27-624E-BD89-D6A4D3AF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BBC80-D0B9-F54F-B558-7EC980FF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838C3-0A4D-8A4F-9BB0-53AD3920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5DBEA-C4AD-784E-B97E-211B519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09F-E029-B845-B91F-D6421918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F4CCC-8E49-2345-890B-766788DAD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9B263-7981-9547-BFF8-28D200DE6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3849-22E2-C64A-A6CC-1775AB28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9FEB-23F5-CF48-A3C5-797E3056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15F65-92CB-BD48-B3C7-7E140C6F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B32A5-A38E-9647-BEB7-604781FE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26F-F43D-5748-BCF3-396F3AC5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6CEA0-9BA8-A744-AA42-2FB6E8F52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F121-4718-7549-B15A-4E77FE302110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ABFB-EEAE-1344-9CFB-456634E96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F589-459F-0C43-A6EA-2BA2D68B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BC1A7-D2EE-C240-A22F-CFD8497049D8}"/>
              </a:ext>
            </a:extLst>
          </p:cNvPr>
          <p:cNvCxnSpPr>
            <a:cxnSpLocks/>
            <a:stCxn id="97" idx="2"/>
            <a:endCxn id="34" idx="2"/>
          </p:cNvCxnSpPr>
          <p:nvPr/>
        </p:nvCxnSpPr>
        <p:spPr>
          <a:xfrm flipV="1">
            <a:off x="828575" y="1295900"/>
            <a:ext cx="1010949" cy="106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A5C26AE-2FCD-8340-BCEE-1EC5DCB8B056}"/>
              </a:ext>
            </a:extLst>
          </p:cNvPr>
          <p:cNvSpPr/>
          <p:nvPr/>
        </p:nvSpPr>
        <p:spPr>
          <a:xfrm>
            <a:off x="1839524" y="1005774"/>
            <a:ext cx="580252" cy="5802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accent1"/>
                </a:solidFill>
              </a:rPr>
              <a:t>g</a:t>
            </a:r>
            <a:r>
              <a:rPr lang="en-US" sz="2000" i="1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3D0224-BBAE-9640-B8E1-8EBAE5F4F608}"/>
              </a:ext>
            </a:extLst>
          </p:cNvPr>
          <p:cNvSpPr txBox="1"/>
          <p:nvPr/>
        </p:nvSpPr>
        <p:spPr>
          <a:xfrm rot="16200000">
            <a:off x="1805067" y="1711007"/>
            <a:ext cx="607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solidFill>
                  <a:schemeClr val="accent1"/>
                </a:solidFill>
              </a:rPr>
              <a:t>...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0790A2-50EA-CC43-A07D-8DBADD316885}"/>
              </a:ext>
            </a:extLst>
          </p:cNvPr>
          <p:cNvCxnSpPr>
            <a:cxnSpLocks/>
            <a:stCxn id="97" idx="2"/>
            <a:endCxn id="88" idx="2"/>
          </p:cNvCxnSpPr>
          <p:nvPr/>
        </p:nvCxnSpPr>
        <p:spPr>
          <a:xfrm flipV="1">
            <a:off x="828575" y="511679"/>
            <a:ext cx="1013726" cy="7949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57FC46-F01F-8F44-BA0D-A0983086E2A7}"/>
              </a:ext>
            </a:extLst>
          </p:cNvPr>
          <p:cNvCxnSpPr>
            <a:cxnSpLocks/>
            <a:stCxn id="97" idx="2"/>
            <a:endCxn id="89" idx="2"/>
          </p:cNvCxnSpPr>
          <p:nvPr/>
        </p:nvCxnSpPr>
        <p:spPr>
          <a:xfrm>
            <a:off x="828575" y="1306592"/>
            <a:ext cx="1008417" cy="107434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FDECBC-034C-BC44-A2B7-6E378AF56DC5}"/>
              </a:ext>
            </a:extLst>
          </p:cNvPr>
          <p:cNvCxnSpPr>
            <a:cxnSpLocks/>
            <a:stCxn id="34" idx="6"/>
            <a:endCxn id="107" idx="0"/>
          </p:cNvCxnSpPr>
          <p:nvPr/>
        </p:nvCxnSpPr>
        <p:spPr>
          <a:xfrm>
            <a:off x="2419776" y="1295900"/>
            <a:ext cx="1075241" cy="20224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4A05276-1B9B-5C40-87DE-EC01D4BD1A11}"/>
              </a:ext>
            </a:extLst>
          </p:cNvPr>
          <p:cNvCxnSpPr>
            <a:cxnSpLocks/>
            <a:stCxn id="88" idx="6"/>
            <a:endCxn id="107" idx="0"/>
          </p:cNvCxnSpPr>
          <p:nvPr/>
        </p:nvCxnSpPr>
        <p:spPr>
          <a:xfrm>
            <a:off x="2422553" y="511679"/>
            <a:ext cx="1072464" cy="804445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110415-8F1C-6546-9939-909854DCFB74}"/>
              </a:ext>
            </a:extLst>
          </p:cNvPr>
          <p:cNvCxnSpPr>
            <a:cxnSpLocks/>
            <a:stCxn id="89" idx="6"/>
            <a:endCxn id="107" idx="0"/>
          </p:cNvCxnSpPr>
          <p:nvPr/>
        </p:nvCxnSpPr>
        <p:spPr>
          <a:xfrm flipV="1">
            <a:off x="2417244" y="1316124"/>
            <a:ext cx="1077773" cy="1064815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86253E7-B963-D044-B9CC-42F5DB55FAB4}"/>
              </a:ext>
            </a:extLst>
          </p:cNvPr>
          <p:cNvSpPr/>
          <p:nvPr/>
        </p:nvSpPr>
        <p:spPr>
          <a:xfrm rot="16200000">
            <a:off x="-193767" y="1073514"/>
            <a:ext cx="1578528" cy="4661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68BA9BE-66D8-F94B-BB37-20E865ECD3FF}"/>
                  </a:ext>
                </a:extLst>
              </p:cNvPr>
              <p:cNvSpPr/>
              <p:nvPr/>
            </p:nvSpPr>
            <p:spPr>
              <a:xfrm rot="16200000">
                <a:off x="2673857" y="1083046"/>
                <a:ext cx="2108474" cy="46615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6"/>
                    </a:solidFill>
                  </a:rPr>
                  <a:t>OUTPUT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68BA9BE-66D8-F94B-BB37-20E865ECD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73857" y="1083046"/>
                <a:ext cx="2108474" cy="466155"/>
              </a:xfrm>
              <a:prstGeom prst="rect">
                <a:avLst/>
              </a:prstGeom>
              <a:blipFill>
                <a:blip r:embed="rId2"/>
                <a:stretch>
                  <a:fillRect r="-5000"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9EA367D-F717-014D-BC07-752707FF40C9}"/>
                  </a:ext>
                </a:extLst>
              </p:cNvPr>
              <p:cNvSpPr txBox="1"/>
              <p:nvPr/>
            </p:nvSpPr>
            <p:spPr>
              <a:xfrm>
                <a:off x="2546478" y="374281"/>
                <a:ext cx="47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9EA367D-F717-014D-BC07-752707FF4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78" y="374281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2584190-3ECB-5240-8A90-F4733B029030}"/>
                  </a:ext>
                </a:extLst>
              </p:cNvPr>
              <p:cNvSpPr txBox="1"/>
              <p:nvPr/>
            </p:nvSpPr>
            <p:spPr>
              <a:xfrm>
                <a:off x="2546478" y="972010"/>
                <a:ext cx="482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2584190-3ECB-5240-8A90-F4733B029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78" y="972010"/>
                <a:ext cx="4827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CC23A54-4846-E641-B708-EA0E60B755D2}"/>
                  </a:ext>
                </a:extLst>
              </p:cNvPr>
              <p:cNvSpPr txBox="1"/>
              <p:nvPr/>
            </p:nvSpPr>
            <p:spPr>
              <a:xfrm>
                <a:off x="2531409" y="1600094"/>
                <a:ext cx="492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CC23A54-4846-E641-B708-EA0E60B75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409" y="1600094"/>
                <a:ext cx="4925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20D0573E-37E4-7747-9E97-4371323F28AD}"/>
              </a:ext>
            </a:extLst>
          </p:cNvPr>
          <p:cNvSpPr/>
          <p:nvPr/>
        </p:nvSpPr>
        <p:spPr>
          <a:xfrm>
            <a:off x="1842301" y="221553"/>
            <a:ext cx="580252" cy="5802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accent1"/>
                </a:solidFill>
              </a:rPr>
              <a:t>g</a:t>
            </a:r>
            <a:r>
              <a:rPr lang="en-US" sz="2000" i="1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C229C9B-2B9F-7942-B863-F733732E4B7A}"/>
              </a:ext>
            </a:extLst>
          </p:cNvPr>
          <p:cNvSpPr/>
          <p:nvPr/>
        </p:nvSpPr>
        <p:spPr>
          <a:xfrm>
            <a:off x="1836992" y="2090813"/>
            <a:ext cx="580252" cy="5802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accent1"/>
                </a:solidFill>
              </a:rPr>
              <a:t>g</a:t>
            </a:r>
            <a:r>
              <a:rPr lang="en-US" sz="2000" i="1" baseline="-25000" dirty="0" err="1">
                <a:solidFill>
                  <a:schemeClr val="accent1"/>
                </a:solidFill>
              </a:rPr>
              <a:t>k</a:t>
            </a:r>
            <a:endParaRPr lang="en-US" sz="2000" i="1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2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Nguyen</dc:creator>
  <cp:lastModifiedBy>Tan Nguyen</cp:lastModifiedBy>
  <cp:revision>10</cp:revision>
  <cp:lastPrinted>2020-12-11T01:45:14Z</cp:lastPrinted>
  <dcterms:created xsi:type="dcterms:W3CDTF">2020-12-11T01:22:41Z</dcterms:created>
  <dcterms:modified xsi:type="dcterms:W3CDTF">2020-12-14T22:29:35Z</dcterms:modified>
</cp:coreProperties>
</file>