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BAD45-0BC4-894C-A14B-CA1985767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EA0807-FA2B-704E-8ECA-2E86ECA90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1431A-1CC8-4D41-81C6-E8FFD6662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3F121-4718-7549-B15A-4E77FE302110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181C6-7639-0B4B-84EF-E6A7DBBF1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E21CB-D85B-804B-B374-0017B708C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BD254-B22F-1E42-9E29-2928B6EF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52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B38E8-FA18-F34F-B20E-25EB02389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424710-951B-E347-B694-41B359D1F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9AD75-CDB8-3C48-A15D-91C3A1B74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3F121-4718-7549-B15A-4E77FE302110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23169-3ED6-624E-8B01-5466D3479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279AD-8B60-8C45-BD17-A2E7478EF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BD254-B22F-1E42-9E29-2928B6EF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72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2C9FEF-4BFC-1848-8EE9-EF006F18DA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CE2577-A1DE-2744-99A7-51594A957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3DEB9-FB69-7945-BA4C-434D56B9D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3F121-4718-7549-B15A-4E77FE302110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FD1E7-5B58-6D40-A4C1-7BB1B55DD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B9C16-393D-6F42-A7CE-F962E4A0F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BD254-B22F-1E42-9E29-2928B6EF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569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366C8-9073-EE48-8C0E-71B311DEC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3EEEA-974B-9544-8445-C32F26D43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C2FA5-426D-5249-9CD0-63FDF2468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3F121-4718-7549-B15A-4E77FE302110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337AE-6DB5-2644-8B36-D71EA2F95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B85BE-D305-EB40-B65C-4C0357D4D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BD254-B22F-1E42-9E29-2928B6EF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839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7920B-7850-4947-8455-D9959C5AB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82336-C1F3-C345-A984-7F0023B04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BEE8E-B1B9-B847-8594-0CD1ADFEE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3F121-4718-7549-B15A-4E77FE302110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C455A-5975-BA4C-9801-5EF2CEAEC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57DDA-CEFF-054A-A4BA-5E0080CFE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BD254-B22F-1E42-9E29-2928B6EF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92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43302-1C84-8747-8A33-1C89811C2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978F3-C65E-0240-A74F-63D11DA6A7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01D77C-25D4-F747-A87B-422ECB8A1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79A9C-A39A-EC4D-8F45-C44A60D44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3F121-4718-7549-B15A-4E77FE302110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D8310-4DDC-914C-8F31-2117B7C56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384B2B-8051-5947-B207-4CA25B50E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BD254-B22F-1E42-9E29-2928B6EF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91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E874A-E0D3-A248-975B-9F8701AA5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DD184-52CC-C44B-8D1E-C99A84F28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CE2F5C-E1AB-CA4E-A8E1-369577DD3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10E1E1-71B2-1B46-91C8-1DA63F3DA5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37352B-3583-6645-B5F8-4AC10993C8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0ACAF9-7BF1-7143-8148-5F0F4BBBF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3F121-4718-7549-B15A-4E77FE302110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CA7A5E-D54A-2B4A-A58F-4A5F2E818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E6EE76-BE2B-2543-B7D7-856F93D60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BD254-B22F-1E42-9E29-2928B6EF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10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F42FF-5176-F647-952C-FE9F5F31A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C701C3-D6AB-1C48-BE1E-33C4F0DC9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3F121-4718-7549-B15A-4E77FE302110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DAF69B-BCF1-544B-8D1A-D700096FB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B927C-6E03-1A46-A1DD-F603B97A7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BD254-B22F-1E42-9E29-2928B6EF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35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506A08-5354-5940-B10F-3DE2F464C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3F121-4718-7549-B15A-4E77FE302110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D5B9AE-E3EC-4741-A77A-1ECC883DA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262AF-AEAA-0B4A-8E68-50704A705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BD254-B22F-1E42-9E29-2928B6EF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6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66D29-1D04-524E-9C49-561B3B854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88F83-EA73-6A47-B3BF-045C16029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D8716A-0F27-624E-BD89-D6A4D3AF4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BBC80-D0B9-F54F-B558-7EC980FFA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3F121-4718-7549-B15A-4E77FE302110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838C3-0A4D-8A4F-9BB0-53AD3920D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5DBEA-C4AD-784E-B97E-211B51934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BD254-B22F-1E42-9E29-2928B6EF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52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9709F-E029-B845-B91F-D64219182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DF4CCC-8E49-2345-890B-766788DADE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9B263-7981-9547-BFF8-28D200DE6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C3849-22E2-C64A-A6CC-1775AB282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3F121-4718-7549-B15A-4E77FE302110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19FEB-23F5-CF48-A3C5-797E30568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15F65-92CB-BD48-B3C7-7E140C6F7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BD254-B22F-1E42-9E29-2928B6EF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68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5B32A5-A38E-9647-BEB7-604781FE3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C326F-F43D-5748-BCF3-396F3AC5C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6CEA0-9BA8-A744-AA42-2FB6E8F52F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3F121-4718-7549-B15A-4E77FE302110}" type="datetimeFigureOut">
              <a:rPr lang="en-US" smtClean="0"/>
              <a:t>12/11/20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DABFB-EEAE-1344-9CFB-456634E96A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DF589-459F-0C43-A6EA-2BA2D68B5A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BD254-B22F-1E42-9E29-2928B6EF9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92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ABC1A7-D2EE-C240-A22F-CFD8497049D8}"/>
              </a:ext>
            </a:extLst>
          </p:cNvPr>
          <p:cNvCxnSpPr>
            <a:cxnSpLocks/>
            <a:stCxn id="97" idx="2"/>
            <a:endCxn id="34" idx="0"/>
          </p:cNvCxnSpPr>
          <p:nvPr/>
        </p:nvCxnSpPr>
        <p:spPr>
          <a:xfrm>
            <a:off x="2098100" y="751359"/>
            <a:ext cx="0" cy="84953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37339EEF-FFBF-564B-85F2-9A513CFDCEBF}"/>
              </a:ext>
            </a:extLst>
          </p:cNvPr>
          <p:cNvSpPr/>
          <p:nvPr/>
        </p:nvSpPr>
        <p:spPr>
          <a:xfrm>
            <a:off x="513031" y="1618858"/>
            <a:ext cx="696240" cy="6962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accent1"/>
                </a:solidFill>
              </a:rPr>
              <a:t>g</a:t>
            </a:r>
            <a:r>
              <a:rPr lang="en-US" sz="2000" i="1" baseline="-25000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A5C26AE-2FCD-8340-BCEE-1EC5DCB8B056}"/>
              </a:ext>
            </a:extLst>
          </p:cNvPr>
          <p:cNvSpPr/>
          <p:nvPr/>
        </p:nvSpPr>
        <p:spPr>
          <a:xfrm>
            <a:off x="1749980" y="1600894"/>
            <a:ext cx="696240" cy="6962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accent1"/>
                </a:solidFill>
              </a:rPr>
              <a:t>g</a:t>
            </a:r>
            <a:r>
              <a:rPr lang="en-US" sz="2000" i="1" baseline="-2500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E7E9D2B-E342-4A49-8DCA-126EAF253270}"/>
              </a:ext>
            </a:extLst>
          </p:cNvPr>
          <p:cNvSpPr/>
          <p:nvPr/>
        </p:nvSpPr>
        <p:spPr>
          <a:xfrm>
            <a:off x="2965574" y="1618858"/>
            <a:ext cx="696240" cy="6962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solidFill>
                  <a:schemeClr val="accent1"/>
                </a:solidFill>
              </a:rPr>
              <a:t>g</a:t>
            </a:r>
            <a:r>
              <a:rPr lang="en-US" sz="2000" i="1" baseline="-25000" dirty="0" err="1">
                <a:solidFill>
                  <a:schemeClr val="accent1"/>
                </a:solidFill>
              </a:rPr>
              <a:t>k</a:t>
            </a:r>
            <a:endParaRPr lang="en-US" sz="2000" i="1" baseline="-25000" dirty="0">
              <a:solidFill>
                <a:schemeClr val="accent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B3D0224-BBAE-9640-B8E1-8EBAE5F4F608}"/>
              </a:ext>
            </a:extLst>
          </p:cNvPr>
          <p:cNvSpPr txBox="1"/>
          <p:nvPr/>
        </p:nvSpPr>
        <p:spPr>
          <a:xfrm>
            <a:off x="2445563" y="1698228"/>
            <a:ext cx="607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600" dirty="0">
                <a:solidFill>
                  <a:schemeClr val="accent1"/>
                </a:solidFill>
              </a:rPr>
              <a:t>...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E0790A2-50EA-CC43-A07D-8DBADD316885}"/>
              </a:ext>
            </a:extLst>
          </p:cNvPr>
          <p:cNvCxnSpPr>
            <a:cxnSpLocks/>
            <a:stCxn id="97" idx="2"/>
            <a:endCxn id="30" idx="0"/>
          </p:cNvCxnSpPr>
          <p:nvPr/>
        </p:nvCxnSpPr>
        <p:spPr>
          <a:xfrm flipH="1">
            <a:off x="861151" y="751359"/>
            <a:ext cx="1236949" cy="86749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157FC46-F01F-8F44-BA0D-A0983086E2A7}"/>
              </a:ext>
            </a:extLst>
          </p:cNvPr>
          <p:cNvCxnSpPr>
            <a:cxnSpLocks/>
            <a:stCxn id="97" idx="2"/>
            <a:endCxn id="35" idx="0"/>
          </p:cNvCxnSpPr>
          <p:nvPr/>
        </p:nvCxnSpPr>
        <p:spPr>
          <a:xfrm>
            <a:off x="2098100" y="751359"/>
            <a:ext cx="1215594" cy="86749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5FDECBC-034C-BC44-A2B7-6E378AF56DC5}"/>
              </a:ext>
            </a:extLst>
          </p:cNvPr>
          <p:cNvCxnSpPr>
            <a:cxnSpLocks/>
            <a:stCxn id="34" idx="4"/>
            <a:endCxn id="107" idx="0"/>
          </p:cNvCxnSpPr>
          <p:nvPr/>
        </p:nvCxnSpPr>
        <p:spPr>
          <a:xfrm>
            <a:off x="2098100" y="2297134"/>
            <a:ext cx="2400" cy="915920"/>
          </a:xfrm>
          <a:prstGeom prst="straightConnector1">
            <a:avLst/>
          </a:prstGeom>
          <a:ln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4A05276-1B9B-5C40-87DE-EC01D4BD1A11}"/>
              </a:ext>
            </a:extLst>
          </p:cNvPr>
          <p:cNvCxnSpPr>
            <a:cxnSpLocks/>
            <a:stCxn id="30" idx="4"/>
            <a:endCxn id="107" idx="0"/>
          </p:cNvCxnSpPr>
          <p:nvPr/>
        </p:nvCxnSpPr>
        <p:spPr>
          <a:xfrm>
            <a:off x="861151" y="2315098"/>
            <a:ext cx="1239349" cy="897956"/>
          </a:xfrm>
          <a:prstGeom prst="straightConnector1">
            <a:avLst/>
          </a:prstGeom>
          <a:ln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3110415-8F1C-6546-9939-909854DCFB74}"/>
              </a:ext>
            </a:extLst>
          </p:cNvPr>
          <p:cNvCxnSpPr>
            <a:cxnSpLocks/>
            <a:stCxn id="35" idx="4"/>
            <a:endCxn id="107" idx="0"/>
          </p:cNvCxnSpPr>
          <p:nvPr/>
        </p:nvCxnSpPr>
        <p:spPr>
          <a:xfrm flipH="1">
            <a:off x="2100500" y="2315098"/>
            <a:ext cx="1213194" cy="897956"/>
          </a:xfrm>
          <a:prstGeom prst="straightConnector1">
            <a:avLst/>
          </a:prstGeom>
          <a:ln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F86253E7-B963-D044-B9CC-42F5DB55FAB4}"/>
              </a:ext>
            </a:extLst>
          </p:cNvPr>
          <p:cNvSpPr/>
          <p:nvPr/>
        </p:nvSpPr>
        <p:spPr>
          <a:xfrm>
            <a:off x="1308836" y="285204"/>
            <a:ext cx="1578528" cy="46615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INPUT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68BA9BE-66D8-F94B-BB37-20E865ECD3FF}"/>
              </a:ext>
            </a:extLst>
          </p:cNvPr>
          <p:cNvSpPr/>
          <p:nvPr/>
        </p:nvSpPr>
        <p:spPr>
          <a:xfrm>
            <a:off x="1311236" y="3213054"/>
            <a:ext cx="1578528" cy="466155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39EA367D-F717-014D-BC07-752707FF40C9}"/>
                  </a:ext>
                </a:extLst>
              </p:cNvPr>
              <p:cNvSpPr txBox="1"/>
              <p:nvPr/>
            </p:nvSpPr>
            <p:spPr>
              <a:xfrm>
                <a:off x="952941" y="2472068"/>
                <a:ext cx="4774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39EA367D-F717-014D-BC07-752707FF4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941" y="2472068"/>
                <a:ext cx="47743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D2584190-3ECB-5240-8A90-F4733B029030}"/>
                  </a:ext>
                </a:extLst>
              </p:cNvPr>
              <p:cNvSpPr txBox="1"/>
              <p:nvPr/>
            </p:nvSpPr>
            <p:spPr>
              <a:xfrm>
                <a:off x="2012370" y="2471030"/>
                <a:ext cx="4827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D2584190-3ECB-5240-8A90-F4733B029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2370" y="2471030"/>
                <a:ext cx="48276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ECC23A54-4846-E641-B708-EA0E60B755D2}"/>
                  </a:ext>
                </a:extLst>
              </p:cNvPr>
              <p:cNvSpPr txBox="1"/>
              <p:nvPr/>
            </p:nvSpPr>
            <p:spPr>
              <a:xfrm>
                <a:off x="2817784" y="2471030"/>
                <a:ext cx="4925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ECC23A54-4846-E641-B708-EA0E60B75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784" y="2471030"/>
                <a:ext cx="49250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2624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9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Nguyen</dc:creator>
  <cp:lastModifiedBy>Tan Nguyen</cp:lastModifiedBy>
  <cp:revision>7</cp:revision>
  <cp:lastPrinted>2020-12-11T01:45:14Z</cp:lastPrinted>
  <dcterms:created xsi:type="dcterms:W3CDTF">2020-12-11T01:22:41Z</dcterms:created>
  <dcterms:modified xsi:type="dcterms:W3CDTF">2020-12-11T02:27:03Z</dcterms:modified>
</cp:coreProperties>
</file>