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怡鸿" initials="陈" lastIdx="1" clrIdx="0">
    <p:extLst>
      <p:ext uri="{19B8F6BF-5375-455C-9EA6-DF929625EA0E}">
        <p15:presenceInfo xmlns:p15="http://schemas.microsoft.com/office/powerpoint/2012/main" userId="e68782fdd314bc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BB48-7883-4F6C-90FC-4EA89F29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F27B3-355E-4426-835B-F0ABB82A7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457F-956D-4A9F-A894-320DCDD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06E4B-982F-4ADB-9FC5-E7A6B154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4BA16-8F42-4923-B5B0-D6A52423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86CDF-9D38-45D5-A172-7B0CC7B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6C397-C15C-46BD-8E51-18CBC435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91AEB-54C8-4ED2-AC66-CB6614D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BCEC4-A265-4D98-912F-8F486D5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39D0-6F97-4B94-8CC0-C9233F3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4AE0C-A196-4752-BF4B-C0B890D38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C33F-D6D6-4AF8-8AD7-E9955694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1754-43D5-41B0-BF15-40EB5E4C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8755E-B006-47E6-ACC0-D3ECE9E4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F6583-BEAD-4D45-B00D-0E6B433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D6DF3-EBE5-4CCF-B1D3-551A239D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54D47-9ED7-4708-9CD1-7AA5B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5D794-9BF1-4243-9CC3-3EBC592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F3053-6049-407C-9C08-51D61D73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0288-AC5C-457F-BE31-1BDCE30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144F6-A23A-44FB-823E-6849DEB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90E42-621A-4E04-8A33-2999579E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6A895-6B03-49C8-BD31-A3C3727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ECCAE-1BDC-4C89-A5BB-89655B22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FFC0A-BF21-4CD4-925D-FA72344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0B58-4182-4CCD-BC71-806F5CF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19AA-6667-4B56-95A5-3CAB596A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A6DB1-AE36-45F7-BC36-ED3317B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D2304-16DF-4AB6-A4C7-E55959FA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45AC5-998A-4122-9595-61421867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2DA07-8A42-4EE3-ADB5-4702C00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F5DF-34A2-4578-B71D-84EDDF86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315F8-C5A5-4B31-AFF9-36351ED5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90763-A715-4CBA-83F5-99CA4C40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01E68-E1EB-4823-B54D-8A22A7AD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A86439-F821-48F3-A5C6-3BEFA28A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B9BAC-DDD4-4FA5-9F84-A76EC186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EB122-E72E-481D-87F1-DB08D885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6E318-1E4B-498C-9442-D3B04FC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63E6-7009-4EDA-8408-20EE4DB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8DACE-5C07-4945-8DD8-441E1B2E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15BFF3-5DD4-4515-AC6A-C093577C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7C584-8398-48CB-8A80-84DE34D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6C5D39-0ED9-495A-B1CD-0409001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DFB42-E1F0-47AF-B52A-18B15178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DC932-03C9-457C-B538-F7E0B02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885F-3890-4EA7-8A58-340409A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69CEE-8A94-43DA-9A3B-20ED731D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4C1CA-EE9F-458B-A5A5-59C306BA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93DB1-10C7-494F-BB37-2D4A6932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B0152-F0E2-48B2-9CA3-8D5E1318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0C1DA-C96D-4A4B-8E62-BDDC70F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25C2E-B562-4BA0-8503-CC2F7711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3A666-9A98-4D85-ABAE-AA1CA575B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CBA3C-4D1E-4030-AB25-344BA05A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430F6-6321-485A-A887-37FF7BED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BD054-65D3-423B-B998-9D41BA1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4409-BA2B-4D86-98A6-B22A09EB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1B024-050A-45D9-B7B4-43772885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32761-1449-4D9A-A4CA-D382C61B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97BBC-7878-40FB-9D62-073191E81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838D-2FD8-4B0E-8C3C-CD32209BDF0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05726-BD81-4275-B54A-77FC60E8F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B70D7-F3AC-412D-A738-75B065DD1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589A-C1F2-4829-8805-F929C5F9C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6325B-5A3E-4BFB-8A01-6C9E495D15A3}"/>
              </a:ext>
            </a:extLst>
          </p:cNvPr>
          <p:cNvSpPr txBox="1"/>
          <p:nvPr/>
        </p:nvSpPr>
        <p:spPr>
          <a:xfrm>
            <a:off x="195310" y="2551837"/>
            <a:ext cx="39061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社区管理系统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B273DD-77C9-4A95-B5DB-E3F848883BEF}"/>
              </a:ext>
            </a:extLst>
          </p:cNvPr>
          <p:cNvSpPr txBox="1"/>
          <p:nvPr/>
        </p:nvSpPr>
        <p:spPr>
          <a:xfrm>
            <a:off x="1062037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4A4AB-E439-45FA-91DA-8A7FE59027BC}"/>
              </a:ext>
            </a:extLst>
          </p:cNvPr>
          <p:cNvSpPr txBox="1"/>
          <p:nvPr/>
        </p:nvSpPr>
        <p:spPr>
          <a:xfrm>
            <a:off x="952499" y="4762500"/>
            <a:ext cx="933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1E960-4503-4402-B9EB-517CEE3C6F36}"/>
              </a:ext>
            </a:extLst>
          </p:cNvPr>
          <p:cNvSpPr txBox="1"/>
          <p:nvPr/>
        </p:nvSpPr>
        <p:spPr>
          <a:xfrm>
            <a:off x="3057525" y="240269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476F0-E578-463C-A9D1-6A8A89AE03BA}"/>
              </a:ext>
            </a:extLst>
          </p:cNvPr>
          <p:cNvSpPr txBox="1"/>
          <p:nvPr/>
        </p:nvSpPr>
        <p:spPr>
          <a:xfrm>
            <a:off x="3057525" y="706993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62607E-C29E-4BC7-9871-0877ABC348B9}"/>
              </a:ext>
            </a:extLst>
          </p:cNvPr>
          <p:cNvSpPr txBox="1"/>
          <p:nvPr/>
        </p:nvSpPr>
        <p:spPr>
          <a:xfrm>
            <a:off x="3057525" y="1183242"/>
            <a:ext cx="6572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A4160B-1CDF-42B9-B434-A49702B9684B}"/>
              </a:ext>
            </a:extLst>
          </p:cNvPr>
          <p:cNvSpPr txBox="1"/>
          <p:nvPr/>
        </p:nvSpPr>
        <p:spPr>
          <a:xfrm>
            <a:off x="3057525" y="165949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D3E05-E7B5-416F-AEA9-C7BA09C3FA2B}"/>
              </a:ext>
            </a:extLst>
          </p:cNvPr>
          <p:cNvSpPr txBox="1"/>
          <p:nvPr/>
        </p:nvSpPr>
        <p:spPr>
          <a:xfrm>
            <a:off x="3057525" y="218250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76E0E2-C9D9-4CBE-8BEE-B79CB9CAAC17}"/>
              </a:ext>
            </a:extLst>
          </p:cNvPr>
          <p:cNvSpPr txBox="1"/>
          <p:nvPr/>
        </p:nvSpPr>
        <p:spPr>
          <a:xfrm>
            <a:off x="1952625" y="1076325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3EDE43-CABE-46B2-A788-E2A005B3B08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1776412" y="1260991"/>
            <a:ext cx="176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F78AB-C9A7-4A94-A888-7FC4961A2FA7}"/>
              </a:ext>
            </a:extLst>
          </p:cNvPr>
          <p:cNvSpPr txBox="1"/>
          <p:nvPr/>
        </p:nvSpPr>
        <p:spPr>
          <a:xfrm>
            <a:off x="3057525" y="2705519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DAC86AD-5F82-46CD-851D-4D3A4791DC3B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2667000" y="424935"/>
            <a:ext cx="390525" cy="836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6F5500E-6714-4D75-8A1E-108DBB5A4989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667000" y="891659"/>
            <a:ext cx="390525" cy="3693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28AAC85-ADF9-4E0F-8E87-C522A375F67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667000" y="1260991"/>
            <a:ext cx="390525" cy="10691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6C783D2-34EC-4B45-960B-A20003659D9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667000" y="1260991"/>
            <a:ext cx="390525" cy="5831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B398B67-A80A-481B-A819-D74E9B65AD3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667000" y="1260991"/>
            <a:ext cx="390525" cy="11061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1C8E52B-E865-4B9F-A784-7D66C9EAEEE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667000" y="1260991"/>
            <a:ext cx="390525" cy="16291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1593B15-5479-4DBA-A4DA-ABF7E7ABADEB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585927" y="1445657"/>
            <a:ext cx="833298" cy="1983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C1D4795-0605-4A6C-8F58-FE8183E61168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585927" y="3429000"/>
            <a:ext cx="833297" cy="13335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CEA5635-7CB8-4C2C-85BA-C188479C8561}"/>
              </a:ext>
            </a:extLst>
          </p:cNvPr>
          <p:cNvSpPr txBox="1"/>
          <p:nvPr/>
        </p:nvSpPr>
        <p:spPr>
          <a:xfrm>
            <a:off x="2047874" y="4762500"/>
            <a:ext cx="7143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478553-3EE6-4B80-B78C-D915AB2F1FEE}"/>
              </a:ext>
            </a:extLst>
          </p:cNvPr>
          <p:cNvSpPr txBox="1"/>
          <p:nvPr/>
        </p:nvSpPr>
        <p:spPr>
          <a:xfrm>
            <a:off x="3228974" y="3465146"/>
            <a:ext cx="723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31876F9-CE6B-4654-9DB6-51EC92A887EC}"/>
              </a:ext>
            </a:extLst>
          </p:cNvPr>
          <p:cNvSpPr txBox="1"/>
          <p:nvPr/>
        </p:nvSpPr>
        <p:spPr>
          <a:xfrm>
            <a:off x="3228974" y="3951784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B8E2B4-DB90-49FF-82F8-7187B53A4D23}"/>
              </a:ext>
            </a:extLst>
          </p:cNvPr>
          <p:cNvSpPr txBox="1"/>
          <p:nvPr/>
        </p:nvSpPr>
        <p:spPr>
          <a:xfrm>
            <a:off x="3238500" y="4429341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31F45C8-27A7-4FE3-A556-227AF42FBFC0}"/>
              </a:ext>
            </a:extLst>
          </p:cNvPr>
          <p:cNvSpPr txBox="1"/>
          <p:nvPr/>
        </p:nvSpPr>
        <p:spPr>
          <a:xfrm>
            <a:off x="3238500" y="4915979"/>
            <a:ext cx="1571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业主投诉管理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D30FF6A-7D32-4B44-84B1-53E3F93E2B93}"/>
              </a:ext>
            </a:extLst>
          </p:cNvPr>
          <p:cNvSpPr txBox="1"/>
          <p:nvPr/>
        </p:nvSpPr>
        <p:spPr>
          <a:xfrm>
            <a:off x="3238500" y="5393536"/>
            <a:ext cx="1581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E36F65-1B5F-4426-B01C-9733C4A33F2F}"/>
              </a:ext>
            </a:extLst>
          </p:cNvPr>
          <p:cNvSpPr txBox="1"/>
          <p:nvPr/>
        </p:nvSpPr>
        <p:spPr>
          <a:xfrm>
            <a:off x="3238500" y="5871093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4AA9AB5-1294-40CC-B673-AD78E0EFE7E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2762249" y="3649812"/>
            <a:ext cx="466725" cy="12973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C78FB99-1D7D-4789-8CF7-4E014D53EC33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2762249" y="4136450"/>
            <a:ext cx="466725" cy="8107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5048ADF-E17D-4DB4-A8BF-B0A555CDC594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2762249" y="4614007"/>
            <a:ext cx="476251" cy="3331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4868E81-77E8-45FD-A5DA-C6868C2C953E}"/>
              </a:ext>
            </a:extLst>
          </p:cNvPr>
          <p:cNvCxnSpPr>
            <a:stCxn id="42" idx="3"/>
            <a:endCxn id="46" idx="1"/>
          </p:cNvCxnSpPr>
          <p:nvPr/>
        </p:nvCxnSpPr>
        <p:spPr>
          <a:xfrm>
            <a:off x="2762249" y="4947166"/>
            <a:ext cx="476251" cy="153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6C73595-95AB-4973-BB41-E27F201BE1F8}"/>
              </a:ext>
            </a:extLst>
          </p:cNvPr>
          <p:cNvCxnSpPr>
            <a:stCxn id="42" idx="3"/>
            <a:endCxn id="47" idx="1"/>
          </p:cNvCxnSpPr>
          <p:nvPr/>
        </p:nvCxnSpPr>
        <p:spPr>
          <a:xfrm>
            <a:off x="2762249" y="4947166"/>
            <a:ext cx="476251" cy="631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075E171-9193-4B74-BB21-83BB3475AFAB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2762249" y="4947166"/>
            <a:ext cx="476251" cy="11085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3E7694-A63B-45C6-AEB1-4428D5328A35}"/>
              </a:ext>
            </a:extLst>
          </p:cNvPr>
          <p:cNvSpPr txBox="1"/>
          <p:nvPr/>
        </p:nvSpPr>
        <p:spPr>
          <a:xfrm>
            <a:off x="5534026" y="76200"/>
            <a:ext cx="94297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业主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F80C4-AB6A-42FA-82A3-F630A3AE09A5}"/>
              </a:ext>
            </a:extLst>
          </p:cNvPr>
          <p:cNvSpPr txBox="1"/>
          <p:nvPr/>
        </p:nvSpPr>
        <p:spPr>
          <a:xfrm>
            <a:off x="5448300" y="854075"/>
            <a:ext cx="1114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登陆页面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95288D-ECDA-4F4A-95CE-850C37AC9DB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05513" y="609600"/>
            <a:ext cx="0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9BB35E-CA47-40D5-AA11-28CF71241CA5}"/>
              </a:ext>
            </a:extLst>
          </p:cNvPr>
          <p:cNvSpPr txBox="1"/>
          <p:nvPr/>
        </p:nvSpPr>
        <p:spPr>
          <a:xfrm>
            <a:off x="5662612" y="1467882"/>
            <a:ext cx="68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8C9C4-D5E8-45F6-AB22-AC80B9D60EBB}"/>
              </a:ext>
            </a:extLst>
          </p:cNvPr>
          <p:cNvSpPr txBox="1"/>
          <p:nvPr/>
        </p:nvSpPr>
        <p:spPr>
          <a:xfrm>
            <a:off x="7551930" y="133838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公告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A64CFD-8077-4829-83CA-E23CBD1760EF}"/>
              </a:ext>
            </a:extLst>
          </p:cNvPr>
          <p:cNvSpPr txBox="1"/>
          <p:nvPr/>
        </p:nvSpPr>
        <p:spPr>
          <a:xfrm>
            <a:off x="7546326" y="580614"/>
            <a:ext cx="11144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社区新闻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DEC29-EAF8-44BA-8BAA-46A691BCFA73}"/>
              </a:ext>
            </a:extLst>
          </p:cNvPr>
          <p:cNvSpPr txBox="1"/>
          <p:nvPr/>
        </p:nvSpPr>
        <p:spPr>
          <a:xfrm>
            <a:off x="7551930" y="1033310"/>
            <a:ext cx="1905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业主信息发布栏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E6144A-7793-45A2-8490-97305C4D28FD}"/>
              </a:ext>
            </a:extLst>
          </p:cNvPr>
          <p:cNvSpPr txBox="1"/>
          <p:nvPr/>
        </p:nvSpPr>
        <p:spPr>
          <a:xfrm>
            <a:off x="7546326" y="1491233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CB2DFF-18D6-4402-8F01-C52013542981}"/>
              </a:ext>
            </a:extLst>
          </p:cNvPr>
          <p:cNvSpPr txBox="1"/>
          <p:nvPr/>
        </p:nvSpPr>
        <p:spPr>
          <a:xfrm>
            <a:off x="756940" y="2535793"/>
            <a:ext cx="1143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个人信息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49F33B-145F-449E-974A-2ACE2BBE9136}"/>
              </a:ext>
            </a:extLst>
          </p:cNvPr>
          <p:cNvSpPr txBox="1"/>
          <p:nvPr/>
        </p:nvSpPr>
        <p:spPr>
          <a:xfrm>
            <a:off x="0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2C8D0-3D07-42F6-8CFD-95C87B3196A2}"/>
              </a:ext>
            </a:extLst>
          </p:cNvPr>
          <p:cNvSpPr txBox="1"/>
          <p:nvPr/>
        </p:nvSpPr>
        <p:spPr>
          <a:xfrm>
            <a:off x="526107" y="3352802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64BE53-6D1A-4238-B21D-155AAC24F34B}"/>
              </a:ext>
            </a:extLst>
          </p:cNvPr>
          <p:cNvSpPr txBox="1"/>
          <p:nvPr/>
        </p:nvSpPr>
        <p:spPr>
          <a:xfrm>
            <a:off x="1052214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年龄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06F490-993B-423A-8441-8C21672B824F}"/>
              </a:ext>
            </a:extLst>
          </p:cNvPr>
          <p:cNvSpPr txBox="1"/>
          <p:nvPr/>
        </p:nvSpPr>
        <p:spPr>
          <a:xfrm>
            <a:off x="1578321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172386-5F5E-4B91-AEAA-4EE1AEA307C1}"/>
              </a:ext>
            </a:extLst>
          </p:cNvPr>
          <p:cNvSpPr txBox="1"/>
          <p:nvPr/>
        </p:nvSpPr>
        <p:spPr>
          <a:xfrm>
            <a:off x="1142404" y="4133850"/>
            <a:ext cx="666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单元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258F67-D00F-43BF-905C-9E7587DF8A6D}"/>
              </a:ext>
            </a:extLst>
          </p:cNvPr>
          <p:cNvSpPr txBox="1"/>
          <p:nvPr/>
        </p:nvSpPr>
        <p:spPr>
          <a:xfrm>
            <a:off x="1914236" y="4120634"/>
            <a:ext cx="885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门牌号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F7AA48-9117-4CC1-ABD0-2116F4AC7AA9}"/>
              </a:ext>
            </a:extLst>
          </p:cNvPr>
          <p:cNvSpPr txBox="1"/>
          <p:nvPr/>
        </p:nvSpPr>
        <p:spPr>
          <a:xfrm>
            <a:off x="2104428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8312EC-FDE2-4F42-A825-6F6FA149F23A}"/>
              </a:ext>
            </a:extLst>
          </p:cNvPr>
          <p:cNvSpPr txBox="1"/>
          <p:nvPr/>
        </p:nvSpPr>
        <p:spPr>
          <a:xfrm>
            <a:off x="2630535" y="3352801"/>
            <a:ext cx="46166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37C15E5-F85D-4656-9319-955C7187965D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5400000">
            <a:off x="555799" y="2580159"/>
            <a:ext cx="447676" cy="1097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2BABDB5-31E6-4676-B07B-9EA2B8841FEC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rot="5400000">
            <a:off x="818853" y="2843213"/>
            <a:ext cx="447677" cy="5715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6D10AED-8144-4A28-80AC-C69CD1AE52F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 rot="5400000">
            <a:off x="1081906" y="3106266"/>
            <a:ext cx="447676" cy="453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83BE645-7A3D-436E-818D-79DF343DD3DE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rot="16200000" flipH="1">
            <a:off x="1344959" y="2888606"/>
            <a:ext cx="447676" cy="4807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2643A9-7301-4E34-81B8-375057D602EE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 rot="16200000" flipH="1">
            <a:off x="1608013" y="2625553"/>
            <a:ext cx="447676" cy="10068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47E3814-AA82-4A33-94AE-01237A184E10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 rot="16200000" flipH="1">
            <a:off x="1871066" y="2362499"/>
            <a:ext cx="447676" cy="15329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F881A7F-9536-4404-8457-503E6F3804B4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1475779" y="3943351"/>
            <a:ext cx="333375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501B133-874A-4765-8814-76C21B69B857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1809154" y="3943351"/>
            <a:ext cx="547987" cy="17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2989502-5D54-420C-BB1D-94DE17DA9B30}"/>
              </a:ext>
            </a:extLst>
          </p:cNvPr>
          <p:cNvSpPr txBox="1"/>
          <p:nvPr/>
        </p:nvSpPr>
        <p:spPr>
          <a:xfrm>
            <a:off x="539279" y="4878942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修改个人信息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4BB182C4-21D8-42D6-9D2E-A6636ADF1323}"/>
              </a:ext>
            </a:extLst>
          </p:cNvPr>
          <p:cNvCxnSpPr>
            <a:stCxn id="28" idx="3"/>
            <a:endCxn id="58" idx="3"/>
          </p:cNvCxnSpPr>
          <p:nvPr/>
        </p:nvCxnSpPr>
        <p:spPr>
          <a:xfrm>
            <a:off x="1899941" y="2720459"/>
            <a:ext cx="217659" cy="2343149"/>
          </a:xfrm>
          <a:prstGeom prst="bentConnector3">
            <a:avLst>
              <a:gd name="adj1" fmla="val 612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4009853-FCDE-44CF-93EA-3F37DAE0F50E}"/>
              </a:ext>
            </a:extLst>
          </p:cNvPr>
          <p:cNvSpPr txBox="1"/>
          <p:nvPr/>
        </p:nvSpPr>
        <p:spPr>
          <a:xfrm>
            <a:off x="543128" y="5525093"/>
            <a:ext cx="15783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提交到服务器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005773-C286-4548-85DF-9CE2210F0760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>
            <a:off x="1328440" y="5248274"/>
            <a:ext cx="3849" cy="276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8F8F67B-D7E6-4C95-B872-CCBC0E6E438B}"/>
              </a:ext>
            </a:extLst>
          </p:cNvPr>
          <p:cNvSpPr txBox="1"/>
          <p:nvPr/>
        </p:nvSpPr>
        <p:spPr>
          <a:xfrm>
            <a:off x="3719523" y="2536607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报修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92331F-EBBD-421D-AFFD-ACDF4A2AEE28}"/>
              </a:ext>
            </a:extLst>
          </p:cNvPr>
          <p:cNvSpPr txBox="1"/>
          <p:nvPr/>
        </p:nvSpPr>
        <p:spPr>
          <a:xfrm>
            <a:off x="3472168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个人报修情况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B1598F4-D6D8-40C2-81C0-F662654FCF5E}"/>
              </a:ext>
            </a:extLst>
          </p:cNvPr>
          <p:cNvSpPr txBox="1"/>
          <p:nvPr/>
        </p:nvSpPr>
        <p:spPr>
          <a:xfrm>
            <a:off x="4062423" y="3057525"/>
            <a:ext cx="461665" cy="106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我要报修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FEABCE7-B643-4679-9606-E031E0899838}"/>
              </a:ext>
            </a:extLst>
          </p:cNvPr>
          <p:cNvSpPr txBox="1"/>
          <p:nvPr/>
        </p:nvSpPr>
        <p:spPr>
          <a:xfrm>
            <a:off x="3930347" y="5709759"/>
            <a:ext cx="685801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C97855B-9915-46D1-ACEF-C9B91CECF17F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4273248" y="4120634"/>
            <a:ext cx="20008" cy="158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4AFACF7-B3DB-48EB-9CE2-971D5B752E37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rot="5400000">
            <a:off x="3806513" y="2801613"/>
            <a:ext cx="152401" cy="359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4EEBC22A-7DE7-4343-A5A1-E022328B77C3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 rot="16200000" flipH="1">
            <a:off x="4101640" y="2865908"/>
            <a:ext cx="152401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ECB1555-25AB-421A-ABF1-25D44F5A0F69}"/>
              </a:ext>
            </a:extLst>
          </p:cNvPr>
          <p:cNvSpPr txBox="1"/>
          <p:nvPr/>
        </p:nvSpPr>
        <p:spPr>
          <a:xfrm>
            <a:off x="4752976" y="2535793"/>
            <a:ext cx="1595436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社区收费信息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6D8E1B-2465-40B1-906F-A4427507FB67}"/>
              </a:ext>
            </a:extLst>
          </p:cNvPr>
          <p:cNvSpPr txBox="1"/>
          <p:nvPr/>
        </p:nvSpPr>
        <p:spPr>
          <a:xfrm>
            <a:off x="4866989" y="3048000"/>
            <a:ext cx="1343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缴费信息表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4E73716-241A-4D49-A06C-4FFBD090045C}"/>
              </a:ext>
            </a:extLst>
          </p:cNvPr>
          <p:cNvSpPr txBox="1"/>
          <p:nvPr/>
        </p:nvSpPr>
        <p:spPr>
          <a:xfrm>
            <a:off x="4679458" y="3572986"/>
            <a:ext cx="461665" cy="627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类型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4A5ED44-ED97-4D20-A46F-A12DF7331FD3}"/>
              </a:ext>
            </a:extLst>
          </p:cNvPr>
          <p:cNvSpPr txBox="1"/>
          <p:nvPr/>
        </p:nvSpPr>
        <p:spPr>
          <a:xfrm>
            <a:off x="5200947" y="3561617"/>
            <a:ext cx="461665" cy="103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发布时间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FB0A6C-6668-438B-9582-7E7C62F453ED}"/>
              </a:ext>
            </a:extLst>
          </p:cNvPr>
          <p:cNvSpPr txBox="1"/>
          <p:nvPr/>
        </p:nvSpPr>
        <p:spPr>
          <a:xfrm>
            <a:off x="5722436" y="3572986"/>
            <a:ext cx="461665" cy="64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16CE7-733F-4B4C-8DA9-8A40E1D5F1C4}"/>
              </a:ext>
            </a:extLst>
          </p:cNvPr>
          <p:cNvSpPr txBox="1"/>
          <p:nvPr/>
        </p:nvSpPr>
        <p:spPr>
          <a:xfrm>
            <a:off x="6246167" y="3563288"/>
            <a:ext cx="461665" cy="1305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受否已缴费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D8BC94D-C6EA-4503-B012-E6571FF60B2B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 rot="5400000">
            <a:off x="5146569" y="3181054"/>
            <a:ext cx="155654" cy="6282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2AABA7E-83F3-4F57-9AD0-F438DB2DBADB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 rot="5400000">
            <a:off x="5412999" y="3436114"/>
            <a:ext cx="144285" cy="1067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2FF6BD6-820C-4B43-A4BF-E9889203C207}"/>
              </a:ext>
            </a:extLst>
          </p:cNvPr>
          <p:cNvCxnSpPr>
            <a:stCxn id="78" idx="2"/>
            <a:endCxn id="81" idx="0"/>
          </p:cNvCxnSpPr>
          <p:nvPr/>
        </p:nvCxnSpPr>
        <p:spPr>
          <a:xfrm rot="16200000" flipH="1">
            <a:off x="5668058" y="3287775"/>
            <a:ext cx="155654" cy="4147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B2A376E-C979-42E3-A852-EC9AC0A92595}"/>
              </a:ext>
            </a:extLst>
          </p:cNvPr>
          <p:cNvCxnSpPr>
            <a:stCxn id="78" idx="2"/>
            <a:endCxn id="2" idx="0"/>
          </p:cNvCxnSpPr>
          <p:nvPr/>
        </p:nvCxnSpPr>
        <p:spPr>
          <a:xfrm rot="16200000" flipH="1">
            <a:off x="5934772" y="3021060"/>
            <a:ext cx="145956" cy="9384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5BC6812-2F79-4CBD-9BB2-C9AC88B90C83}"/>
              </a:ext>
            </a:extLst>
          </p:cNvPr>
          <p:cNvSpPr txBox="1"/>
          <p:nvPr/>
        </p:nvSpPr>
        <p:spPr>
          <a:xfrm>
            <a:off x="4910290" y="4758431"/>
            <a:ext cx="4216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2BC82D-3432-47DD-B761-2816912BD270}"/>
              </a:ext>
            </a:extLst>
          </p:cNvPr>
          <p:cNvSpPr txBox="1"/>
          <p:nvPr/>
        </p:nvSpPr>
        <p:spPr>
          <a:xfrm>
            <a:off x="6276178" y="5063608"/>
            <a:ext cx="4016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FACF3F-BF59-4AF4-BCB1-369B128A2FD1}"/>
              </a:ext>
            </a:extLst>
          </p:cNvPr>
          <p:cNvSpPr txBox="1"/>
          <p:nvPr/>
        </p:nvSpPr>
        <p:spPr>
          <a:xfrm>
            <a:off x="5224396" y="5595191"/>
            <a:ext cx="1103777" cy="368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我要缴费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445E00-DEA5-4F66-B7B5-85F2161AE1DF}"/>
              </a:ext>
            </a:extLst>
          </p:cNvPr>
          <p:cNvCxnSpPr>
            <a:stCxn id="2" idx="2"/>
            <a:endCxn id="19" idx="3"/>
          </p:cNvCxnSpPr>
          <p:nvPr/>
        </p:nvCxnSpPr>
        <p:spPr>
          <a:xfrm rot="5400000">
            <a:off x="5867544" y="4333640"/>
            <a:ext cx="73853" cy="11450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E077F3A-136C-4752-82A3-438210B38D18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flipH="1">
            <a:off x="6476999" y="4869244"/>
            <a:ext cx="1" cy="194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B5A2AC7-68BB-4160-AE15-907BABBD0BA9}"/>
              </a:ext>
            </a:extLst>
          </p:cNvPr>
          <p:cNvCxnSpPr>
            <a:stCxn id="21" idx="2"/>
            <a:endCxn id="23" idx="3"/>
          </p:cNvCxnSpPr>
          <p:nvPr/>
        </p:nvCxnSpPr>
        <p:spPr>
          <a:xfrm rot="5400000">
            <a:off x="6229331" y="5531782"/>
            <a:ext cx="346510" cy="1488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889073-95CF-436F-9922-3AAE491BC71C}"/>
              </a:ext>
            </a:extLst>
          </p:cNvPr>
          <p:cNvSpPr txBox="1"/>
          <p:nvPr/>
        </p:nvSpPr>
        <p:spPr>
          <a:xfrm>
            <a:off x="5200947" y="6303146"/>
            <a:ext cx="1147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缴费页面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C5E6582-7A8A-4659-840F-0A32BD7BBC83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flipH="1">
            <a:off x="5774679" y="5963708"/>
            <a:ext cx="1606" cy="3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E119D08-49B8-44BA-B9E6-F22F31D8FFF8}"/>
              </a:ext>
            </a:extLst>
          </p:cNvPr>
          <p:cNvSpPr txBox="1"/>
          <p:nvPr/>
        </p:nvSpPr>
        <p:spPr>
          <a:xfrm>
            <a:off x="6915459" y="2535793"/>
            <a:ext cx="1136342" cy="36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业主投诉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2FEF4DC-3EC7-45D7-8821-2A40DCC0443C}"/>
              </a:ext>
            </a:extLst>
          </p:cNvPr>
          <p:cNvSpPr txBox="1"/>
          <p:nvPr/>
        </p:nvSpPr>
        <p:spPr>
          <a:xfrm>
            <a:off x="6929562" y="3048650"/>
            <a:ext cx="461665" cy="240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已投诉事件和处理情况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A9C528-6971-4031-9F1F-1ED521BBD41D}"/>
              </a:ext>
            </a:extLst>
          </p:cNvPr>
          <p:cNvSpPr txBox="1"/>
          <p:nvPr/>
        </p:nvSpPr>
        <p:spPr>
          <a:xfrm>
            <a:off x="7577447" y="3048000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我要投诉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D9096D4-5A12-412C-8BD6-9F88F5CEACA4}"/>
              </a:ext>
            </a:extLst>
          </p:cNvPr>
          <p:cNvSpPr txBox="1"/>
          <p:nvPr/>
        </p:nvSpPr>
        <p:spPr>
          <a:xfrm>
            <a:off x="6953030" y="5708944"/>
            <a:ext cx="11037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投诉页面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2E086F1-86A4-446B-A5D6-88D889EDF659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5400000">
            <a:off x="7249546" y="2814565"/>
            <a:ext cx="144935" cy="323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49BD6B6-2CBA-4A61-9CB6-93F56DADD4D7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7573813" y="2813532"/>
            <a:ext cx="144285" cy="3246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07A0CA5-CFCB-43EE-A71D-FBA48F238F7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831759" y="4732423"/>
            <a:ext cx="1649682" cy="3033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E9AAD10-4989-4E17-A4DE-4F06EBCC070B}"/>
              </a:ext>
            </a:extLst>
          </p:cNvPr>
          <p:cNvSpPr txBox="1"/>
          <p:nvPr/>
        </p:nvSpPr>
        <p:spPr>
          <a:xfrm>
            <a:off x="8202967" y="2535793"/>
            <a:ext cx="1136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社区论坛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D3489E-24AC-470E-8EF6-D826FB18E45D}"/>
              </a:ext>
            </a:extLst>
          </p:cNvPr>
          <p:cNvSpPr txBox="1"/>
          <p:nvPr/>
        </p:nvSpPr>
        <p:spPr>
          <a:xfrm>
            <a:off x="8199078" y="3057525"/>
            <a:ext cx="461665" cy="101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内容发布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EB009D-B436-407B-90E2-8E530F0ECDEE}"/>
              </a:ext>
            </a:extLst>
          </p:cNvPr>
          <p:cNvSpPr txBox="1"/>
          <p:nvPr/>
        </p:nvSpPr>
        <p:spPr>
          <a:xfrm>
            <a:off x="8877644" y="3057525"/>
            <a:ext cx="461665" cy="154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他人发布内容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63949CD-FD12-4D56-916D-B0DB013313E5}"/>
              </a:ext>
            </a:extLst>
          </p:cNvPr>
          <p:cNvSpPr txBox="1"/>
          <p:nvPr/>
        </p:nvSpPr>
        <p:spPr>
          <a:xfrm>
            <a:off x="7969795" y="4279379"/>
            <a:ext cx="690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3E2089-80C8-47FF-9222-EC49BF24C357}"/>
              </a:ext>
            </a:extLst>
          </p:cNvPr>
          <p:cNvSpPr txBox="1"/>
          <p:nvPr/>
        </p:nvSpPr>
        <p:spPr>
          <a:xfrm>
            <a:off x="8361688" y="5617018"/>
            <a:ext cx="461665" cy="55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2DAF841-AAFF-469D-9676-C08223C3B955}"/>
              </a:ext>
            </a:extLst>
          </p:cNvPr>
          <p:cNvSpPr txBox="1"/>
          <p:nvPr/>
        </p:nvSpPr>
        <p:spPr>
          <a:xfrm>
            <a:off x="8877643" y="5617018"/>
            <a:ext cx="461665" cy="553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日期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7DD55CD-EEAB-4907-B461-5AC4DDF1ACFC}"/>
              </a:ext>
            </a:extLst>
          </p:cNvPr>
          <p:cNvCxnSpPr>
            <a:stCxn id="82" idx="2"/>
          </p:cNvCxnSpPr>
          <p:nvPr/>
        </p:nvCxnSpPr>
        <p:spPr>
          <a:xfrm flipH="1">
            <a:off x="8429910" y="4068787"/>
            <a:ext cx="1" cy="24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67464CA-704B-4B42-A0F0-E06CB121B590}"/>
              </a:ext>
            </a:extLst>
          </p:cNvPr>
          <p:cNvCxnSpPr>
            <a:stCxn id="83" idx="2"/>
            <a:endCxn id="85" idx="0"/>
          </p:cNvCxnSpPr>
          <p:nvPr/>
        </p:nvCxnSpPr>
        <p:spPr>
          <a:xfrm rot="5400000">
            <a:off x="8342278" y="4850818"/>
            <a:ext cx="1016443" cy="5159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F634E1E-07EC-4711-8C8B-4AFDE39EB411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5400000">
            <a:off x="8600256" y="5108796"/>
            <a:ext cx="101644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1C03BC6-DA42-4176-9188-612652F80395}"/>
              </a:ext>
            </a:extLst>
          </p:cNvPr>
          <p:cNvCxnSpPr>
            <a:stCxn id="76" idx="2"/>
            <a:endCxn id="82" idx="0"/>
          </p:cNvCxnSpPr>
          <p:nvPr/>
        </p:nvCxnSpPr>
        <p:spPr>
          <a:xfrm rot="5400000">
            <a:off x="8524325" y="2810712"/>
            <a:ext cx="152400" cy="3412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FCD0270-8460-4B74-9C8D-9FF4C65DEAFC}"/>
              </a:ext>
            </a:extLst>
          </p:cNvPr>
          <p:cNvCxnSpPr>
            <a:stCxn id="76" idx="2"/>
            <a:endCxn id="83" idx="0"/>
          </p:cNvCxnSpPr>
          <p:nvPr/>
        </p:nvCxnSpPr>
        <p:spPr>
          <a:xfrm rot="16200000" flipH="1">
            <a:off x="8863607" y="2812655"/>
            <a:ext cx="152400" cy="337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E586A4B-2599-4EE4-91A2-75B557B7F564}"/>
              </a:ext>
            </a:extLst>
          </p:cNvPr>
          <p:cNvSpPr txBox="1"/>
          <p:nvPr/>
        </p:nvSpPr>
        <p:spPr>
          <a:xfrm>
            <a:off x="9667783" y="2535793"/>
            <a:ext cx="2041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C07707D-F063-445D-8D3B-2BDBCAED68DB}"/>
              </a:ext>
            </a:extLst>
          </p:cNvPr>
          <p:cNvSpPr txBox="1"/>
          <p:nvPr/>
        </p:nvSpPr>
        <p:spPr>
          <a:xfrm>
            <a:off x="9636894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标题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8E2A254-8974-4B7A-B290-6285B561655F}"/>
              </a:ext>
            </a:extLst>
          </p:cNvPr>
          <p:cNvSpPr txBox="1"/>
          <p:nvPr/>
        </p:nvSpPr>
        <p:spPr>
          <a:xfrm>
            <a:off x="10165311" y="3052253"/>
            <a:ext cx="461665" cy="5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内容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4AD4FDD-8F4D-4054-B0BE-31B13C553492}"/>
              </a:ext>
            </a:extLst>
          </p:cNvPr>
          <p:cNvSpPr txBox="1"/>
          <p:nvPr/>
        </p:nvSpPr>
        <p:spPr>
          <a:xfrm>
            <a:off x="10708368" y="3052252"/>
            <a:ext cx="461665" cy="1264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发布人姓名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F61F2C2-97B1-48A1-9034-AB897318D76E}"/>
              </a:ext>
            </a:extLst>
          </p:cNvPr>
          <p:cNvSpPr txBox="1"/>
          <p:nvPr/>
        </p:nvSpPr>
        <p:spPr>
          <a:xfrm>
            <a:off x="11251425" y="3050959"/>
            <a:ext cx="461665" cy="1181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联系电话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975025A-9213-40DB-8003-A8EEAC84CA18}"/>
              </a:ext>
            </a:extLst>
          </p:cNvPr>
          <p:cNvSpPr txBox="1"/>
          <p:nvPr/>
        </p:nvSpPr>
        <p:spPr>
          <a:xfrm>
            <a:off x="10278632" y="4781760"/>
            <a:ext cx="696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提交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5AB0538-7A3D-4887-BC4D-411192B9985E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9673758" y="3828541"/>
            <a:ext cx="1147187" cy="759249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09F1548-BB23-490D-9BD2-C674BDB22D87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9937967" y="4092750"/>
            <a:ext cx="1147187" cy="230832"/>
          </a:xfrm>
          <a:prstGeom prst="bentConnector3">
            <a:avLst>
              <a:gd name="adj1" fmla="val 80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542BD895-FA87-4F6F-AD6E-9532FCD1062B}"/>
              </a:ext>
            </a:extLst>
          </p:cNvPr>
          <p:cNvCxnSpPr>
            <a:stCxn id="100" idx="2"/>
            <a:endCxn id="102" idx="0"/>
          </p:cNvCxnSpPr>
          <p:nvPr/>
        </p:nvCxnSpPr>
        <p:spPr>
          <a:xfrm rot="5400000">
            <a:off x="10550368" y="4392926"/>
            <a:ext cx="465443" cy="312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C8F44D1-8754-441D-96EA-727A57F7C924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rot="5400000">
            <a:off x="10779974" y="4079476"/>
            <a:ext cx="549286" cy="855282"/>
          </a:xfrm>
          <a:prstGeom prst="bentConnector3">
            <a:avLst>
              <a:gd name="adj1" fmla="val 580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1F130FC-933C-4CD0-8226-E810BAF9F05F}"/>
              </a:ext>
            </a:extLst>
          </p:cNvPr>
          <p:cNvSpPr txBox="1"/>
          <p:nvPr/>
        </p:nvSpPr>
        <p:spPr>
          <a:xfrm>
            <a:off x="9961151" y="5459000"/>
            <a:ext cx="13316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管理员审核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96B11C1-6920-48C0-BFAB-3AF5BBCCD9E0}"/>
              </a:ext>
            </a:extLst>
          </p:cNvPr>
          <p:cNvCxnSpPr>
            <a:stCxn id="102" idx="2"/>
            <a:endCxn id="116" idx="0"/>
          </p:cNvCxnSpPr>
          <p:nvPr/>
        </p:nvCxnSpPr>
        <p:spPr>
          <a:xfrm>
            <a:off x="10626976" y="5151092"/>
            <a:ext cx="0" cy="307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0673AD2-FA79-4EEB-86C6-CEBB7ABD9F59}"/>
              </a:ext>
            </a:extLst>
          </p:cNvPr>
          <p:cNvSpPr txBox="1"/>
          <p:nvPr/>
        </p:nvSpPr>
        <p:spPr>
          <a:xfrm>
            <a:off x="10278632" y="5961981"/>
            <a:ext cx="691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发布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9E2B4DA-C7B7-4BEB-AD97-E4D5FCB4EE29}"/>
              </a:ext>
            </a:extLst>
          </p:cNvPr>
          <p:cNvCxnSpPr>
            <a:stCxn id="116" idx="2"/>
            <a:endCxn id="119" idx="0"/>
          </p:cNvCxnSpPr>
          <p:nvPr/>
        </p:nvCxnSpPr>
        <p:spPr>
          <a:xfrm flipH="1">
            <a:off x="10624558" y="5828332"/>
            <a:ext cx="2418" cy="133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5443466-0089-4046-B4FA-F856444CC3CD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 flipH="1">
            <a:off x="5538501" y="2903715"/>
            <a:ext cx="12193" cy="14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0098F1F-BBED-4FB6-BB12-078694838E1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6005512" y="1223407"/>
            <a:ext cx="1" cy="244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275145E5-BEE4-432A-AB5D-197A859C6FE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6348411" y="318504"/>
            <a:ext cx="1203519" cy="13340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CAE00654-755B-4FE8-A2A9-E9812C3F05E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48411" y="765280"/>
            <a:ext cx="1197915" cy="8872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347CD067-D871-46AE-9FC6-8FE2C6050753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6348411" y="1217976"/>
            <a:ext cx="1203519" cy="43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1B31255-18CA-47BF-B714-5DFF1C8CC567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48411" y="1652548"/>
            <a:ext cx="1197915" cy="233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A3E55345-4BB8-4775-9C1A-50C1A1CF47DE}"/>
              </a:ext>
            </a:extLst>
          </p:cNvPr>
          <p:cNvCxnSpPr>
            <a:stCxn id="119" idx="3"/>
            <a:endCxn id="17" idx="3"/>
          </p:cNvCxnSpPr>
          <p:nvPr/>
        </p:nvCxnSpPr>
        <p:spPr>
          <a:xfrm flipH="1" flipV="1">
            <a:off x="9456937" y="1217976"/>
            <a:ext cx="1513546" cy="4928671"/>
          </a:xfrm>
          <a:prstGeom prst="bentConnector3">
            <a:avLst>
              <a:gd name="adj1" fmla="val -68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6E970C66-7BA9-4C4C-B8C4-111DB45A75DB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5400000">
            <a:off x="3317688" y="-152032"/>
            <a:ext cx="698579" cy="46770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D2922621-5909-460E-921E-828E3E0669BE}"/>
              </a:ext>
            </a:extLst>
          </p:cNvPr>
          <p:cNvCxnSpPr>
            <a:stCxn id="11" idx="2"/>
            <a:endCxn id="65" idx="0"/>
          </p:cNvCxnSpPr>
          <p:nvPr/>
        </p:nvCxnSpPr>
        <p:spPr>
          <a:xfrm rot="5400000">
            <a:off x="4684272" y="1215366"/>
            <a:ext cx="699393" cy="1943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25F5773-C499-4E33-87C7-AC631C8ACF78}"/>
              </a:ext>
            </a:extLst>
          </p:cNvPr>
          <p:cNvCxnSpPr>
            <a:stCxn id="11" idx="2"/>
            <a:endCxn id="77" idx="0"/>
          </p:cNvCxnSpPr>
          <p:nvPr/>
        </p:nvCxnSpPr>
        <p:spPr>
          <a:xfrm rot="5400000">
            <a:off x="5428814" y="1959094"/>
            <a:ext cx="698579" cy="454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EB84F70D-EE02-47BF-9C96-D6DC7B6FE7B1}"/>
              </a:ext>
            </a:extLst>
          </p:cNvPr>
          <p:cNvCxnSpPr>
            <a:stCxn id="11" idx="2"/>
            <a:endCxn id="46" idx="0"/>
          </p:cNvCxnSpPr>
          <p:nvPr/>
        </p:nvCxnSpPr>
        <p:spPr>
          <a:xfrm rot="16200000" flipH="1">
            <a:off x="6395282" y="1447444"/>
            <a:ext cx="698579" cy="1478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92AF3908-106D-411C-B4FE-92A6717B3D33}"/>
              </a:ext>
            </a:extLst>
          </p:cNvPr>
          <p:cNvCxnSpPr>
            <a:stCxn id="11" idx="2"/>
            <a:endCxn id="76" idx="0"/>
          </p:cNvCxnSpPr>
          <p:nvPr/>
        </p:nvCxnSpPr>
        <p:spPr>
          <a:xfrm rot="16200000" flipH="1">
            <a:off x="7039036" y="803690"/>
            <a:ext cx="698579" cy="2765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06A4A301-D31C-4C88-9508-CA1102886292}"/>
              </a:ext>
            </a:extLst>
          </p:cNvPr>
          <p:cNvCxnSpPr>
            <a:stCxn id="11" idx="2"/>
            <a:endCxn id="97" idx="0"/>
          </p:cNvCxnSpPr>
          <p:nvPr/>
        </p:nvCxnSpPr>
        <p:spPr>
          <a:xfrm rot="16200000" flipH="1">
            <a:off x="7997824" y="-155099"/>
            <a:ext cx="698579" cy="46832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CBEF56-D934-4D26-8343-76EC987E21AB}"/>
              </a:ext>
            </a:extLst>
          </p:cNvPr>
          <p:cNvSpPr txBox="1"/>
          <p:nvPr/>
        </p:nvSpPr>
        <p:spPr>
          <a:xfrm>
            <a:off x="5208233" y="239696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管理员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2B1C65-2F06-4B12-A162-DA26AAE1619F}"/>
              </a:ext>
            </a:extLst>
          </p:cNvPr>
          <p:cNvSpPr txBox="1"/>
          <p:nvPr/>
        </p:nvSpPr>
        <p:spPr>
          <a:xfrm>
            <a:off x="5323642" y="772357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登陆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1C8D62-E8F2-4F52-A553-C865C752C7E5}"/>
              </a:ext>
            </a:extLst>
          </p:cNvPr>
          <p:cNvSpPr txBox="1"/>
          <p:nvPr/>
        </p:nvSpPr>
        <p:spPr>
          <a:xfrm>
            <a:off x="5323642" y="1305018"/>
            <a:ext cx="6569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首页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2BDEBE-32AE-484F-A0C1-86BEC8F059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52116" y="609028"/>
            <a:ext cx="1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B172F4-ABC2-4EFC-A7B3-C22C0991D2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52116" y="1141689"/>
            <a:ext cx="0" cy="1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9771DB4-77CE-4CAA-BF61-ECBD28DA370B}"/>
              </a:ext>
            </a:extLst>
          </p:cNvPr>
          <p:cNvSpPr txBox="1"/>
          <p:nvPr/>
        </p:nvSpPr>
        <p:spPr>
          <a:xfrm>
            <a:off x="6968969" y="183782"/>
            <a:ext cx="7457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938846-A221-4D77-8D58-E36B8D048410}"/>
              </a:ext>
            </a:extLst>
          </p:cNvPr>
          <p:cNvSpPr txBox="1"/>
          <p:nvPr/>
        </p:nvSpPr>
        <p:spPr>
          <a:xfrm>
            <a:off x="6968969" y="690692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5C8584-3485-449A-8BA9-8137DB864E88}"/>
              </a:ext>
            </a:extLst>
          </p:cNvPr>
          <p:cNvSpPr txBox="1"/>
          <p:nvPr/>
        </p:nvSpPr>
        <p:spPr>
          <a:xfrm>
            <a:off x="6968969" y="1305018"/>
            <a:ext cx="65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版权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1BA0F03-2247-4CBB-A5CD-F5640F74EA9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5980589" y="368448"/>
            <a:ext cx="988380" cy="11212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5859650-C25D-4C96-9EB0-2278A2EB24BD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980589" y="875358"/>
            <a:ext cx="988380" cy="6143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67A2986-2AA2-429C-B4BA-B81E7B4978B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980589" y="1489684"/>
            <a:ext cx="98838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DC28F-89D0-4129-BAA6-53866CFF4D1A}"/>
              </a:ext>
            </a:extLst>
          </p:cNvPr>
          <p:cNvSpPr txBox="1"/>
          <p:nvPr/>
        </p:nvSpPr>
        <p:spPr>
          <a:xfrm>
            <a:off x="781221" y="211771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业主信息管理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AFA4FE-8CE3-47D4-AFCA-5D3A6FAD5668}"/>
              </a:ext>
            </a:extLst>
          </p:cNvPr>
          <p:cNvSpPr txBox="1"/>
          <p:nvPr/>
        </p:nvSpPr>
        <p:spPr>
          <a:xfrm>
            <a:off x="0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姓名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4CB88F-01F7-4786-879E-DA1AC2B3784E}"/>
              </a:ext>
            </a:extLst>
          </p:cNvPr>
          <p:cNvSpPr txBox="1"/>
          <p:nvPr/>
        </p:nvSpPr>
        <p:spPr>
          <a:xfrm>
            <a:off x="550389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性别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947305-694E-413F-8579-34096EF9D650}"/>
              </a:ext>
            </a:extLst>
          </p:cNvPr>
          <p:cNvSpPr txBox="1"/>
          <p:nvPr/>
        </p:nvSpPr>
        <p:spPr>
          <a:xfrm>
            <a:off x="1100778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住址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BEED28-B4D0-4D7E-BA88-F9B40F1710B9}"/>
              </a:ext>
            </a:extLst>
          </p:cNvPr>
          <p:cNvSpPr txBox="1"/>
          <p:nvPr/>
        </p:nvSpPr>
        <p:spPr>
          <a:xfrm>
            <a:off x="165116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电话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BA0296-1D98-44E2-8D79-AC8CF699C62F}"/>
              </a:ext>
            </a:extLst>
          </p:cNvPr>
          <p:cNvSpPr txBox="1"/>
          <p:nvPr/>
        </p:nvSpPr>
        <p:spPr>
          <a:xfrm>
            <a:off x="2201556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邮箱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D83C11-6CE2-44A2-BA0F-AE98795633D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472321" y="2245556"/>
            <a:ext cx="848648" cy="1331623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BA6F98-2251-4F92-BA20-3C4A5068977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747515" y="2520750"/>
            <a:ext cx="848648" cy="7812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D5DF0A7-06F2-4262-A938-FF1D10880D1C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rot="5400000">
            <a:off x="1022710" y="2795945"/>
            <a:ext cx="848648" cy="230845"/>
          </a:xfrm>
          <a:prstGeom prst="bentConnector3">
            <a:avLst>
              <a:gd name="adj1" fmla="val 76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20037E6-EA14-4E39-A222-E74CCF8EABA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1297904" y="2751595"/>
            <a:ext cx="848648" cy="31954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B661A81-AE1B-433C-B623-14C8E8632054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16200000" flipH="1">
            <a:off x="1573098" y="2476400"/>
            <a:ext cx="848648" cy="869933"/>
          </a:xfrm>
          <a:prstGeom prst="bentConnector3">
            <a:avLst>
              <a:gd name="adj1" fmla="val 76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79B4071-641D-4F61-8F73-AF12FBFE118C}"/>
              </a:ext>
            </a:extLst>
          </p:cNvPr>
          <p:cNvSpPr txBox="1"/>
          <p:nvPr/>
        </p:nvSpPr>
        <p:spPr>
          <a:xfrm>
            <a:off x="66642" y="2598337"/>
            <a:ext cx="71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查找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FEA70381-CD78-49CC-BADB-6F50749DA046}"/>
              </a:ext>
            </a:extLst>
          </p:cNvPr>
          <p:cNvCxnSpPr>
            <a:stCxn id="22" idx="1"/>
            <a:endCxn id="39" idx="0"/>
          </p:cNvCxnSpPr>
          <p:nvPr/>
        </p:nvCxnSpPr>
        <p:spPr>
          <a:xfrm rot="10800000" flipV="1">
            <a:off x="426149" y="2302377"/>
            <a:ext cx="355073" cy="2959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3BC95DC-BD1E-4DBF-B46B-8887958210CF}"/>
              </a:ext>
            </a:extLst>
          </p:cNvPr>
          <p:cNvCxnSpPr>
            <a:stCxn id="39" idx="3"/>
          </p:cNvCxnSpPr>
          <p:nvPr/>
        </p:nvCxnSpPr>
        <p:spPr>
          <a:xfrm>
            <a:off x="785653" y="2783003"/>
            <a:ext cx="77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38A9E7F-FCE6-4117-AA4E-5082CAC0ECE6}"/>
              </a:ext>
            </a:extLst>
          </p:cNvPr>
          <p:cNvSpPr txBox="1"/>
          <p:nvPr/>
        </p:nvSpPr>
        <p:spPr>
          <a:xfrm>
            <a:off x="2751957" y="3335691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FAB0A06E-82EB-4ED7-8F6E-AACEA6E95699}"/>
              </a:ext>
            </a:extLst>
          </p:cNvPr>
          <p:cNvCxnSpPr>
            <a:stCxn id="22" idx="2"/>
            <a:endCxn id="80" idx="0"/>
          </p:cNvCxnSpPr>
          <p:nvPr/>
        </p:nvCxnSpPr>
        <p:spPr>
          <a:xfrm rot="16200000" flipH="1">
            <a:off x="1848299" y="2201200"/>
            <a:ext cx="848648" cy="1420334"/>
          </a:xfrm>
          <a:prstGeom prst="bentConnector3">
            <a:avLst>
              <a:gd name="adj1" fmla="val 761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D35DD0E-8485-4A6E-AE46-E3DB7B703780}"/>
              </a:ext>
            </a:extLst>
          </p:cNvPr>
          <p:cNvSpPr txBox="1"/>
          <p:nvPr/>
        </p:nvSpPr>
        <p:spPr>
          <a:xfrm>
            <a:off x="603685" y="4256295"/>
            <a:ext cx="1127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维修记录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BFF760F-1880-4134-9B99-A044BE73207F}"/>
              </a:ext>
            </a:extLst>
          </p:cNvPr>
          <p:cNvSpPr txBox="1"/>
          <p:nvPr/>
        </p:nvSpPr>
        <p:spPr>
          <a:xfrm>
            <a:off x="399536" y="4772485"/>
            <a:ext cx="13316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业主重要信息发布记录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B1B45BD-C40D-417D-9F87-D7F904C33266}"/>
              </a:ext>
            </a:extLst>
          </p:cNvPr>
          <p:cNvSpPr txBox="1"/>
          <p:nvPr/>
        </p:nvSpPr>
        <p:spPr>
          <a:xfrm>
            <a:off x="1180756" y="5565674"/>
            <a:ext cx="5503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3EAD206-2AA2-4413-923E-6E88758315BC}"/>
              </a:ext>
            </a:extLst>
          </p:cNvPr>
          <p:cNvCxnSpPr>
            <a:stCxn id="80" idx="2"/>
            <a:endCxn id="84" idx="3"/>
          </p:cNvCxnSpPr>
          <p:nvPr/>
        </p:nvCxnSpPr>
        <p:spPr>
          <a:xfrm rot="5400000">
            <a:off x="2098406" y="3556577"/>
            <a:ext cx="51712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293F45C-0228-49C5-99BD-1E9685542207}"/>
              </a:ext>
            </a:extLst>
          </p:cNvPr>
          <p:cNvCxnSpPr>
            <a:stCxn id="80" idx="2"/>
            <a:endCxn id="85" idx="3"/>
          </p:cNvCxnSpPr>
          <p:nvPr/>
        </p:nvCxnSpPr>
        <p:spPr>
          <a:xfrm rot="5400000">
            <a:off x="1771061" y="3883922"/>
            <a:ext cx="1171814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49F189E-A935-4431-8062-51BD8FA09329}"/>
              </a:ext>
            </a:extLst>
          </p:cNvPr>
          <p:cNvCxnSpPr>
            <a:stCxn id="80" idx="2"/>
            <a:endCxn id="86" idx="3"/>
          </p:cNvCxnSpPr>
          <p:nvPr/>
        </p:nvCxnSpPr>
        <p:spPr>
          <a:xfrm rot="5400000">
            <a:off x="1443717" y="4211266"/>
            <a:ext cx="1826503" cy="1251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C2EB716-3872-49DB-9BAC-3DA3C41A159D}"/>
              </a:ext>
            </a:extLst>
          </p:cNvPr>
          <p:cNvSpPr txBox="1"/>
          <p:nvPr/>
        </p:nvSpPr>
        <p:spPr>
          <a:xfrm>
            <a:off x="3361677" y="2117711"/>
            <a:ext cx="1571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维修信息管理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6FBBC-7BFC-4A25-B236-C7B98261CDA2}"/>
              </a:ext>
            </a:extLst>
          </p:cNvPr>
          <p:cNvSpPr txBox="1"/>
          <p:nvPr/>
        </p:nvSpPr>
        <p:spPr>
          <a:xfrm>
            <a:off x="3361677" y="2726700"/>
            <a:ext cx="8700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未处理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47A010-75C7-4584-9CD5-AC1BD52E1196}"/>
              </a:ext>
            </a:extLst>
          </p:cNvPr>
          <p:cNvSpPr txBox="1"/>
          <p:nvPr/>
        </p:nvSpPr>
        <p:spPr>
          <a:xfrm>
            <a:off x="5205070" y="2726699"/>
            <a:ext cx="887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已完成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F2CA0F-895D-439E-8F28-CBDA7468DA3E}"/>
              </a:ext>
            </a:extLst>
          </p:cNvPr>
          <p:cNvSpPr txBox="1"/>
          <p:nvPr/>
        </p:nvSpPr>
        <p:spPr>
          <a:xfrm>
            <a:off x="3335018" y="3335689"/>
            <a:ext cx="461665" cy="1085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760BA-F781-4A12-A7DF-DCD938A0289D}"/>
              </a:ext>
            </a:extLst>
          </p:cNvPr>
          <p:cNvSpPr txBox="1"/>
          <p:nvPr/>
        </p:nvSpPr>
        <p:spPr>
          <a:xfrm>
            <a:off x="3879418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3BD44-33DD-40A5-BD46-F3A1774F630B}"/>
              </a:ext>
            </a:extLst>
          </p:cNvPr>
          <p:cNvSpPr txBox="1"/>
          <p:nvPr/>
        </p:nvSpPr>
        <p:spPr>
          <a:xfrm>
            <a:off x="4423818" y="3335689"/>
            <a:ext cx="461665" cy="588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处理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621D152-1A1F-4AE5-9438-70A51246938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561439" y="3100444"/>
            <a:ext cx="239657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19A5421-4347-473D-B8C7-66F4FB2ADC73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16200000" flipH="1">
            <a:off x="3833639" y="3059076"/>
            <a:ext cx="239657" cy="3135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AD28740-B6AB-4C97-A0F8-80EE3EB52CC0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16200000" flipH="1">
            <a:off x="4105839" y="2786876"/>
            <a:ext cx="239657" cy="857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3D858-6AFE-43AE-8A56-33FB147D9C3A}"/>
              </a:ext>
            </a:extLst>
          </p:cNvPr>
          <p:cNvSpPr txBox="1"/>
          <p:nvPr/>
        </p:nvSpPr>
        <p:spPr>
          <a:xfrm>
            <a:off x="3505131" y="4625627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维修人员信息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05EA33-9382-43C7-84A0-0DBEE287F2A1}"/>
              </a:ext>
            </a:extLst>
          </p:cNvPr>
          <p:cNvCxnSpPr>
            <a:stCxn id="15" idx="2"/>
            <a:endCxn id="33" idx="3"/>
          </p:cNvCxnSpPr>
          <p:nvPr/>
        </p:nvCxnSpPr>
        <p:spPr>
          <a:xfrm rot="5400000">
            <a:off x="4015748" y="4309890"/>
            <a:ext cx="1024958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7C80A8-EAB7-4EAA-A294-5D9B28ECA698}"/>
              </a:ext>
            </a:extLst>
          </p:cNvPr>
          <p:cNvSpPr txBox="1"/>
          <p:nvPr/>
        </p:nvSpPr>
        <p:spPr>
          <a:xfrm>
            <a:off x="3505131" y="5418816"/>
            <a:ext cx="8966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是否维修完毕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E7D5A7-4BB5-43EE-88DC-47BEFB9CE37D}"/>
              </a:ext>
            </a:extLst>
          </p:cNvPr>
          <p:cNvCxnSpPr>
            <a:stCxn id="15" idx="2"/>
            <a:endCxn id="40" idx="3"/>
          </p:cNvCxnSpPr>
          <p:nvPr/>
        </p:nvCxnSpPr>
        <p:spPr>
          <a:xfrm rot="5400000">
            <a:off x="3619154" y="4706484"/>
            <a:ext cx="1818147" cy="2528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992C870-FADE-4FC4-975C-04EDDD2B03EA}"/>
              </a:ext>
            </a:extLst>
          </p:cNvPr>
          <p:cNvSpPr txBox="1"/>
          <p:nvPr/>
        </p:nvSpPr>
        <p:spPr>
          <a:xfrm>
            <a:off x="5067599" y="3335689"/>
            <a:ext cx="461665" cy="108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维修信息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152220-F761-4B64-9DF4-A20166E22513}"/>
              </a:ext>
            </a:extLst>
          </p:cNvPr>
          <p:cNvSpPr txBox="1"/>
          <p:nvPr/>
        </p:nvSpPr>
        <p:spPr>
          <a:xfrm>
            <a:off x="5648953" y="3335689"/>
            <a:ext cx="461665" cy="1105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查看评价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19868E4-A244-4DFF-8801-36B43E983841}"/>
              </a:ext>
            </a:extLst>
          </p:cNvPr>
          <p:cNvCxnSpPr>
            <a:stCxn id="7" idx="2"/>
            <a:endCxn id="43" idx="0"/>
          </p:cNvCxnSpPr>
          <p:nvPr/>
        </p:nvCxnSpPr>
        <p:spPr>
          <a:xfrm rot="5400000">
            <a:off x="5353864" y="3040599"/>
            <a:ext cx="239658" cy="3505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9E7E542-BCAD-4077-8C35-BAFE5EFBCCEB}"/>
              </a:ext>
            </a:extLst>
          </p:cNvPr>
          <p:cNvCxnSpPr>
            <a:stCxn id="7" idx="2"/>
            <a:endCxn id="44" idx="0"/>
          </p:cNvCxnSpPr>
          <p:nvPr/>
        </p:nvCxnSpPr>
        <p:spPr>
          <a:xfrm rot="16200000" flipH="1">
            <a:off x="5644541" y="3100444"/>
            <a:ext cx="239658" cy="230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1883B6-6F8D-4960-9110-68DBA44DAC1D}"/>
              </a:ext>
            </a:extLst>
          </p:cNvPr>
          <p:cNvCxnSpPr>
            <a:stCxn id="93" idx="2"/>
            <a:endCxn id="3" idx="0"/>
          </p:cNvCxnSpPr>
          <p:nvPr/>
        </p:nvCxnSpPr>
        <p:spPr>
          <a:xfrm rot="5400000">
            <a:off x="3852189" y="2431537"/>
            <a:ext cx="239657" cy="3506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9E783EB-CDF1-49B8-9931-BBB2F41D697F}"/>
              </a:ext>
            </a:extLst>
          </p:cNvPr>
          <p:cNvCxnSpPr>
            <a:stCxn id="93" idx="2"/>
            <a:endCxn id="7" idx="0"/>
          </p:cNvCxnSpPr>
          <p:nvPr/>
        </p:nvCxnSpPr>
        <p:spPr>
          <a:xfrm rot="16200000" flipH="1">
            <a:off x="4778324" y="1856069"/>
            <a:ext cx="239656" cy="15016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B87E-B22C-4D21-AC0F-2CB18D3E462E}"/>
              </a:ext>
            </a:extLst>
          </p:cNvPr>
          <p:cNvSpPr txBox="1"/>
          <p:nvPr/>
        </p:nvSpPr>
        <p:spPr>
          <a:xfrm>
            <a:off x="6262087" y="2108321"/>
            <a:ext cx="1562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停车信息管理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56256A-38DF-4C31-9DB8-1D9656B74CBF}"/>
              </a:ext>
            </a:extLst>
          </p:cNvPr>
          <p:cNvSpPr txBox="1"/>
          <p:nvPr/>
        </p:nvSpPr>
        <p:spPr>
          <a:xfrm>
            <a:off x="6416736" y="2726699"/>
            <a:ext cx="461665" cy="818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车牌号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08E7EB-B379-43D8-BCA0-6E2AF5A1FBAF}"/>
              </a:ext>
            </a:extLst>
          </p:cNvPr>
          <p:cNvSpPr txBox="1"/>
          <p:nvPr/>
        </p:nvSpPr>
        <p:spPr>
          <a:xfrm>
            <a:off x="7164249" y="2722647"/>
            <a:ext cx="461665" cy="60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时间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FDFF2B2-AEE5-4B11-823D-CFFC1D362DFB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5400000">
            <a:off x="6720923" y="2404300"/>
            <a:ext cx="249046" cy="3957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8418C5-ABC3-4BFD-B249-50DCCE3CFC40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7096705" y="2424270"/>
            <a:ext cx="244994" cy="351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A11B721-C903-4D0E-BAE7-8D2FBDC5E4BD}"/>
              </a:ext>
            </a:extLst>
          </p:cNvPr>
          <p:cNvSpPr txBox="1"/>
          <p:nvPr/>
        </p:nvSpPr>
        <p:spPr>
          <a:xfrm>
            <a:off x="8603011" y="2081025"/>
            <a:ext cx="11012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信息发布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8C4643-9B69-459E-A734-1FCCD0FC793F}"/>
              </a:ext>
            </a:extLst>
          </p:cNvPr>
          <p:cNvSpPr txBox="1"/>
          <p:nvPr/>
        </p:nvSpPr>
        <p:spPr>
          <a:xfrm>
            <a:off x="8448712" y="2722647"/>
            <a:ext cx="461665" cy="204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业主重要信息处理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7D44E2-61F8-40D5-BC7C-18C2C6B7D9A9}"/>
              </a:ext>
            </a:extLst>
          </p:cNvPr>
          <p:cNvSpPr txBox="1"/>
          <p:nvPr/>
        </p:nvSpPr>
        <p:spPr>
          <a:xfrm>
            <a:off x="9323324" y="2722647"/>
            <a:ext cx="461665" cy="1013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/>
            <a:r>
              <a:rPr lang="zh-CN" altLang="en-US" dirty="0"/>
              <a:t>公告发布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5CC14D7-96D7-4CAB-AB36-66AF6BC924AB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rot="5400000">
            <a:off x="8780437" y="2349466"/>
            <a:ext cx="272290" cy="4740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4CB07BB-3CE5-4321-B6D9-8112FA2CAD6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rot="16200000" flipH="1">
            <a:off x="9217742" y="2386232"/>
            <a:ext cx="272290" cy="400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648E370-6A42-4CDB-AEBD-B8640107147F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5400000">
            <a:off x="3385606" y="-148800"/>
            <a:ext cx="443361" cy="40896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F66C934A-D157-4664-BFAE-E8ED911F56F5}"/>
              </a:ext>
            </a:extLst>
          </p:cNvPr>
          <p:cNvCxnSpPr>
            <a:stCxn id="6" idx="2"/>
            <a:endCxn id="93" idx="0"/>
          </p:cNvCxnSpPr>
          <p:nvPr/>
        </p:nvCxnSpPr>
        <p:spPr>
          <a:xfrm rot="5400000">
            <a:off x="4678054" y="1143648"/>
            <a:ext cx="443361" cy="15047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2EBE0AC-6E96-41CC-93C3-5CE9EC60ABC2}"/>
              </a:ext>
            </a:extLst>
          </p:cNvPr>
          <p:cNvCxnSpPr>
            <a:stCxn id="6" idx="2"/>
            <a:endCxn id="53" idx="0"/>
          </p:cNvCxnSpPr>
          <p:nvPr/>
        </p:nvCxnSpPr>
        <p:spPr>
          <a:xfrm rot="16200000" flipH="1">
            <a:off x="6130734" y="1195732"/>
            <a:ext cx="433971" cy="1391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9426621-732D-4660-B803-DC91A3FA1C55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16200000" flipH="1">
            <a:off x="7199530" y="126936"/>
            <a:ext cx="406675" cy="35015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233EFC04-5B96-4260-AF47-A974D335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33" y="1386143"/>
            <a:ext cx="4933333" cy="4085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A30FD6-65F2-4079-87CD-123B8982B76D}"/>
              </a:ext>
            </a:extLst>
          </p:cNvPr>
          <p:cNvSpPr txBox="1"/>
          <p:nvPr/>
        </p:nvSpPr>
        <p:spPr>
          <a:xfrm>
            <a:off x="1720517" y="565485"/>
            <a:ext cx="3994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communityIndexPage_NoticeList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95239-BCC8-4C62-8CCE-EE9ADC61F065}"/>
              </a:ext>
            </a:extLst>
          </p:cNvPr>
          <p:cNvSpPr txBox="1"/>
          <p:nvPr/>
        </p:nvSpPr>
        <p:spPr>
          <a:xfrm>
            <a:off x="6942220" y="565485"/>
            <a:ext cx="4920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addNewTitle</a:t>
            </a:r>
            <a:r>
              <a:rPr lang="en-US" altLang="zh-CN" dirty="0"/>
              <a:t>(string </a:t>
            </a:r>
            <a:r>
              <a:rPr lang="en-US" altLang="zh-CN" dirty="0" err="1"/>
              <a:t>newTitle</a:t>
            </a:r>
            <a:r>
              <a:rPr lang="en-US" altLang="zh-CN" dirty="0"/>
              <a:t>) -&gt; </a:t>
            </a:r>
            <a:r>
              <a:rPr lang="zh-CN" altLang="en-US" dirty="0"/>
              <a:t>添加标题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14D3FB-3B43-4F71-88F9-4FB50B4DBE97}"/>
              </a:ext>
            </a:extLst>
          </p:cNvPr>
          <p:cNvSpPr txBox="1"/>
          <p:nvPr/>
        </p:nvSpPr>
        <p:spPr>
          <a:xfrm>
            <a:off x="6942219" y="1201477"/>
            <a:ext cx="4920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addLiText</a:t>
            </a:r>
            <a:r>
              <a:rPr lang="en-US" altLang="zh-CN" dirty="0"/>
              <a:t>(string </a:t>
            </a:r>
            <a:r>
              <a:rPr lang="en-US" altLang="zh-CN" dirty="0" err="1"/>
              <a:t>newText</a:t>
            </a:r>
            <a:r>
              <a:rPr lang="en-US" altLang="zh-CN" dirty="0"/>
              <a:t>) -&gt; </a:t>
            </a:r>
            <a:r>
              <a:rPr lang="zh-CN" altLang="en-US" dirty="0"/>
              <a:t>添加列表内容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FA0BEF-483F-44AC-BECA-27ABC417614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715001" y="750151"/>
            <a:ext cx="1227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0CEF91-CC5F-4E57-A785-F5D9E727A85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715001" y="750151"/>
            <a:ext cx="1227218" cy="6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456B8DC-7F6D-4084-9F04-379DE6B9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" y="381991"/>
            <a:ext cx="10628571" cy="19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26C2EB-F0D9-4FEA-AFAB-81F7C93BF1E8}"/>
              </a:ext>
            </a:extLst>
          </p:cNvPr>
          <p:cNvSpPr txBox="1"/>
          <p:nvPr/>
        </p:nvSpPr>
        <p:spPr>
          <a:xfrm>
            <a:off x="3741820" y="2710088"/>
            <a:ext cx="4174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communityIndexPage_LatestNotice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D43BA4-9B60-4E21-895D-A5A8B6B54A95}"/>
              </a:ext>
            </a:extLst>
          </p:cNvPr>
          <p:cNvSpPr txBox="1"/>
          <p:nvPr/>
        </p:nvSpPr>
        <p:spPr>
          <a:xfrm>
            <a:off x="535403" y="4147912"/>
            <a:ext cx="4572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latestNotice_Title</a:t>
            </a:r>
            <a:r>
              <a:rPr lang="en-US" altLang="zh-CN" dirty="0"/>
              <a:t> -&gt; </a:t>
            </a:r>
            <a:r>
              <a:rPr lang="zh-CN" altLang="en-US" dirty="0"/>
              <a:t>（变量）标题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2BE6F4-7C1D-45C8-A101-DD388C1A4BF7}"/>
              </a:ext>
            </a:extLst>
          </p:cNvPr>
          <p:cNvSpPr txBox="1"/>
          <p:nvPr/>
        </p:nvSpPr>
        <p:spPr>
          <a:xfrm>
            <a:off x="6244388" y="4147912"/>
            <a:ext cx="4572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latestNotice_Text</a:t>
            </a:r>
            <a:r>
              <a:rPr lang="en-US" altLang="zh-CN" dirty="0"/>
              <a:t>-&gt; </a:t>
            </a:r>
            <a:r>
              <a:rPr lang="zh-CN" altLang="en-US" dirty="0"/>
              <a:t>（变量）内容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127DCC-F08E-4CE6-B820-5278397CC00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21404" y="3079420"/>
            <a:ext cx="3007896" cy="106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726DF0-EDE8-449B-821C-A531FA70891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829300" y="3079420"/>
            <a:ext cx="2701089" cy="1068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D76A21-7531-48E4-8439-F2940A4A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1" y="844297"/>
            <a:ext cx="10580952" cy="12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DD7AE6-1941-4D8D-8B9D-90C833A9A757}"/>
              </a:ext>
            </a:extLst>
          </p:cNvPr>
          <p:cNvSpPr txBox="1"/>
          <p:nvPr/>
        </p:nvSpPr>
        <p:spPr>
          <a:xfrm>
            <a:off x="1888958" y="2839453"/>
            <a:ext cx="51856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communityIndexPage_Copyright</a:t>
            </a:r>
            <a:r>
              <a:rPr lang="zh-CN" altLang="en-US" dirty="0"/>
              <a:t>控件 </a:t>
            </a:r>
            <a:r>
              <a:rPr lang="en-US" altLang="zh-CN" dirty="0"/>
              <a:t>-&gt; </a:t>
            </a:r>
            <a:r>
              <a:rPr lang="zh-CN" altLang="en-US" dirty="0"/>
              <a:t>版权信息</a:t>
            </a:r>
          </a:p>
        </p:txBody>
      </p:sp>
    </p:spTree>
    <p:extLst>
      <p:ext uri="{BB962C8B-B14F-4D97-AF65-F5344CB8AC3E}">
        <p14:creationId xmlns:p14="http://schemas.microsoft.com/office/powerpoint/2010/main" val="335068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社交网络的手机截图&#10;&#10;描述已自动生成">
            <a:extLst>
              <a:ext uri="{FF2B5EF4-FFF2-40B4-BE49-F238E27FC236}">
                <a16:creationId xmlns:a16="http://schemas.microsoft.com/office/drawing/2014/main" id="{D03BB26D-00DC-468E-A0E8-8EF21F7D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9" y="294256"/>
            <a:ext cx="10552381" cy="185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6E9160-AF43-4E44-A98C-C760CCBA046E}"/>
              </a:ext>
            </a:extLst>
          </p:cNvPr>
          <p:cNvSpPr txBox="1"/>
          <p:nvPr/>
        </p:nvSpPr>
        <p:spPr>
          <a:xfrm>
            <a:off x="529390" y="277371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</a:t>
            </a:r>
            <a:r>
              <a:rPr lang="zh-CN" altLang="en-US" dirty="0"/>
              <a:t>控件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D495B-1F5C-4252-BB64-22AE1AE0AF44}"/>
              </a:ext>
            </a:extLst>
          </p:cNvPr>
          <p:cNvSpPr txBox="1"/>
          <p:nvPr/>
        </p:nvSpPr>
        <p:spPr>
          <a:xfrm>
            <a:off x="3717760" y="2305871"/>
            <a:ext cx="3019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releaseCard_Title</a:t>
            </a:r>
            <a:r>
              <a:rPr lang="en-US" altLang="zh-CN" dirty="0"/>
              <a:t> -&gt; </a:t>
            </a:r>
            <a:r>
              <a:rPr lang="zh-CN" altLang="en-US" dirty="0"/>
              <a:t>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D57D35-D84F-46CC-A575-1279F2F909EA}"/>
              </a:ext>
            </a:extLst>
          </p:cNvPr>
          <p:cNvSpPr txBox="1"/>
          <p:nvPr/>
        </p:nvSpPr>
        <p:spPr>
          <a:xfrm>
            <a:off x="3717760" y="2958376"/>
            <a:ext cx="30199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releaseCard_Text</a:t>
            </a:r>
            <a:r>
              <a:rPr lang="en-US" altLang="zh-CN" dirty="0"/>
              <a:t> -&gt; </a:t>
            </a:r>
            <a:r>
              <a:rPr lang="zh-CN" altLang="en-US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1B3B5E-1038-4A2D-A8F0-25908D0969AF}"/>
              </a:ext>
            </a:extLst>
          </p:cNvPr>
          <p:cNvSpPr txBox="1"/>
          <p:nvPr/>
        </p:nvSpPr>
        <p:spPr>
          <a:xfrm>
            <a:off x="3717759" y="3610881"/>
            <a:ext cx="3019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releaseCard_Data</a:t>
            </a:r>
            <a:r>
              <a:rPr lang="en-US" altLang="zh-CN" dirty="0"/>
              <a:t> -&gt; </a:t>
            </a:r>
            <a:r>
              <a:rPr lang="zh-CN" altLang="en-US" dirty="0"/>
              <a:t>日期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EF0A2E-8949-436D-B6BC-3F6F2A774B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358190" y="2490537"/>
            <a:ext cx="1359570" cy="46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9A4258-C1E2-426A-A59F-67A73DAEEB1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8190" y="2958376"/>
            <a:ext cx="135957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FB2745-E393-4F93-86D1-DF243DEEEEB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358190" y="2958376"/>
            <a:ext cx="1359569" cy="83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2C4EE51-DDDF-4853-9A85-0A918261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4778144"/>
            <a:ext cx="5619048" cy="2666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FDD53B-DF94-4263-AF49-F4DF43D17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68" y="5280810"/>
            <a:ext cx="6647619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143022-1075-44DD-8393-9B394704F892}"/>
              </a:ext>
            </a:extLst>
          </p:cNvPr>
          <p:cNvSpPr txBox="1"/>
          <p:nvPr/>
        </p:nvSpPr>
        <p:spPr>
          <a:xfrm>
            <a:off x="2911040" y="5405316"/>
            <a:ext cx="5330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communityImportantInformationPublish_Input</a:t>
            </a:r>
            <a:r>
              <a:rPr lang="zh-CN" altLang="en-US" dirty="0"/>
              <a:t>控件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F12A2CF3-A52E-47B2-A2D3-E2A6FACE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188844"/>
            <a:ext cx="7745084" cy="5028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ABBBF8-065C-4A59-AA38-9DBF878A5650}"/>
              </a:ext>
            </a:extLst>
          </p:cNvPr>
          <p:cNvSpPr txBox="1"/>
          <p:nvPr/>
        </p:nvSpPr>
        <p:spPr>
          <a:xfrm>
            <a:off x="866274" y="6075947"/>
            <a:ext cx="422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input_Title_Value</a:t>
            </a:r>
            <a:r>
              <a:rPr lang="en-US" altLang="zh-CN" dirty="0"/>
              <a:t> -&gt; </a:t>
            </a:r>
            <a:r>
              <a:rPr lang="zh-CN" altLang="en-US" dirty="0"/>
              <a:t>标题内容（可不填）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AC9423-549D-4949-9CD2-1A733D8F42E3}"/>
              </a:ext>
            </a:extLst>
          </p:cNvPr>
          <p:cNvSpPr txBox="1"/>
          <p:nvPr/>
        </p:nvSpPr>
        <p:spPr>
          <a:xfrm>
            <a:off x="5741099" y="6075947"/>
            <a:ext cx="4223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input_Text_Value</a:t>
            </a:r>
            <a:r>
              <a:rPr lang="en-US" altLang="zh-CN" dirty="0"/>
              <a:t>-&gt; </a:t>
            </a:r>
            <a:r>
              <a:rPr lang="zh-CN" altLang="en-US" dirty="0"/>
              <a:t>文本内容（可不填）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1D752E-340D-4D5D-8FD4-35BC55248BF4}"/>
              </a:ext>
            </a:extLst>
          </p:cNvPr>
          <p:cNvCxnSpPr>
            <a:stCxn id="4" idx="2"/>
          </p:cNvCxnSpPr>
          <p:nvPr/>
        </p:nvCxnSpPr>
        <p:spPr>
          <a:xfrm flipH="1">
            <a:off x="2911040" y="5774648"/>
            <a:ext cx="2665268" cy="30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2C5581E-0B0A-4203-98D5-3B2BD37BE0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6308" y="5774648"/>
            <a:ext cx="2276333" cy="30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E3C6BE-02BC-4525-8E12-83956117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52" y="764301"/>
            <a:ext cx="9123809" cy="7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974C25-E8BF-4D7F-B0C8-90E95CDFD33D}"/>
              </a:ext>
            </a:extLst>
          </p:cNvPr>
          <p:cNvSpPr txBox="1"/>
          <p:nvPr/>
        </p:nvSpPr>
        <p:spPr>
          <a:xfrm>
            <a:off x="1137052" y="1961148"/>
            <a:ext cx="1870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Information</a:t>
            </a:r>
            <a:r>
              <a:rPr lang="zh-CN" altLang="en-US" dirty="0"/>
              <a:t>控件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4D4003-6E0F-4516-92C4-24DC03D50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51" y="2655898"/>
            <a:ext cx="9550957" cy="496375"/>
          </a:xfrm>
          <a:prstGeom prst="rect">
            <a:avLst/>
          </a:prstGeom>
        </p:spPr>
      </p:pic>
      <p:pic>
        <p:nvPicPr>
          <p:cNvPr id="11" name="图片 10" descr="图片包含 橙子, 黑暗, 食物, 黑色&#10;&#10;描述已自动生成">
            <a:extLst>
              <a:ext uri="{FF2B5EF4-FFF2-40B4-BE49-F238E27FC236}">
                <a16:creationId xmlns:a16="http://schemas.microsoft.com/office/drawing/2014/main" id="{7CD2DAEF-0FCA-4481-963F-2DE312574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7" y="3465246"/>
            <a:ext cx="9527794" cy="11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273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怡鸿</dc:creator>
  <cp:lastModifiedBy>陈 怡鸿</cp:lastModifiedBy>
  <cp:revision>22</cp:revision>
  <dcterms:created xsi:type="dcterms:W3CDTF">2019-12-10T14:21:57Z</dcterms:created>
  <dcterms:modified xsi:type="dcterms:W3CDTF">2019-12-13T15:00:12Z</dcterms:modified>
</cp:coreProperties>
</file>