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1"/>
  </p:notesMasterIdLst>
  <p:sldIdLst>
    <p:sldId id="312" r:id="rId2"/>
    <p:sldId id="395" r:id="rId3"/>
    <p:sldId id="417" r:id="rId4"/>
    <p:sldId id="459" r:id="rId5"/>
    <p:sldId id="460" r:id="rId6"/>
    <p:sldId id="461" r:id="rId7"/>
    <p:sldId id="462" r:id="rId8"/>
    <p:sldId id="463" r:id="rId9"/>
    <p:sldId id="464" r:id="rId10"/>
  </p:sldIdLst>
  <p:sldSz cx="9144000" cy="5143500" type="screen16x9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46" userDrawn="1">
          <p15:clr>
            <a:srgbClr val="9AA0A6"/>
          </p15:clr>
        </p15:guide>
        <p15:guide id="2" pos="1519" userDrawn="1">
          <p15:clr>
            <a:srgbClr val="9AA0A6"/>
          </p15:clr>
        </p15:guide>
        <p15:guide id="3" orient="horz" pos="1076" userDrawn="1">
          <p15:clr>
            <a:srgbClr val="9AA0A6"/>
          </p15:clr>
        </p15:guide>
        <p15:guide id="4" orient="horz" pos="2686" userDrawn="1">
          <p15:clr>
            <a:srgbClr val="9AA0A6"/>
          </p15:clr>
        </p15:guide>
        <p15:guide id="5" pos="4898" userDrawn="1">
          <p15:clr>
            <a:srgbClr val="9AA0A6"/>
          </p15:clr>
        </p15:guide>
        <p15:guide id="6" pos="4105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怡 林" initials="怡" lastIdx="2" clrIdx="0">
    <p:extLst>
      <p:ext uri="{19B8F6BF-5375-455C-9EA6-DF929625EA0E}">
        <p15:presenceInfo xmlns:p15="http://schemas.microsoft.com/office/powerpoint/2012/main" userId="d5237ce062854566" providerId="Windows Live"/>
      </p:ext>
    </p:extLst>
  </p:cmAuthor>
  <p:cmAuthor id="2" name="林一" initials="林一" lastIdx="3" clrIdx="1">
    <p:extLst>
      <p:ext uri="{19B8F6BF-5375-455C-9EA6-DF929625EA0E}">
        <p15:presenceInfo xmlns:p15="http://schemas.microsoft.com/office/powerpoint/2012/main" userId="S::00957101@o365.ntou.edu.tw::11ef2a51-384b-426c-9343-e1a66585a5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3C6"/>
    <a:srgbClr val="E95689"/>
    <a:srgbClr val="29ADC4"/>
    <a:srgbClr val="DFF2F6"/>
    <a:srgbClr val="1AAEC5"/>
    <a:srgbClr val="EB9B44"/>
    <a:srgbClr val="F1C14A"/>
    <a:srgbClr val="2EADB8"/>
    <a:srgbClr val="20B9D2"/>
    <a:srgbClr val="009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100E5D-636E-491E-BC74-3808E498C450}">
  <a:tblStyle styleId="{8C100E5D-636E-491E-BC74-3808E498C4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34C7A15-EEBF-41B7-A0C8-2F15A98316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82245A-9E20-4532-B58A-073999BCECC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962C66B-C518-45C4-8AE2-199EA70E5129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2346"/>
        <p:guide pos="1519"/>
        <p:guide orient="horz" pos="1076"/>
        <p:guide orient="horz" pos="2686"/>
        <p:guide pos="4898"/>
        <p:guide pos="41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林一 " userId="11ef2a51-384b-426c-9343-e1a66585a564" providerId="ADAL" clId="{0457A22C-923B-429C-AB84-05881E932184}"/>
    <pc:docChg chg="modSld">
      <pc:chgData name="林一 " userId="11ef2a51-384b-426c-9343-e1a66585a564" providerId="ADAL" clId="{0457A22C-923B-429C-AB84-05881E932184}" dt="2024-12-01T16:28:15.158" v="59" actId="20577"/>
      <pc:docMkLst>
        <pc:docMk/>
      </pc:docMkLst>
      <pc:sldChg chg="modSp">
        <pc:chgData name="林一 " userId="11ef2a51-384b-426c-9343-e1a66585a564" providerId="ADAL" clId="{0457A22C-923B-429C-AB84-05881E932184}" dt="2024-12-01T16:23:41.198" v="20" actId="20577"/>
        <pc:sldMkLst>
          <pc:docMk/>
          <pc:sldMk cId="3544521269" sldId="312"/>
        </pc:sldMkLst>
        <pc:spChg chg="mod">
          <ac:chgData name="林一 " userId="11ef2a51-384b-426c-9343-e1a66585a564" providerId="ADAL" clId="{0457A22C-923B-429C-AB84-05881E932184}" dt="2024-12-01T16:23:41.198" v="20" actId="20577"/>
          <ac:spMkLst>
            <pc:docMk/>
            <pc:sldMk cId="3544521269" sldId="312"/>
            <ac:spMk id="11" creationId="{3A0BF79D-AF3B-41BF-A4CB-C43E0F38C1C0}"/>
          </ac:spMkLst>
        </pc:spChg>
      </pc:sldChg>
      <pc:sldChg chg="modSp">
        <pc:chgData name="林一 " userId="11ef2a51-384b-426c-9343-e1a66585a564" providerId="ADAL" clId="{0457A22C-923B-429C-AB84-05881E932184}" dt="2024-12-01T16:28:15.158" v="59" actId="20577"/>
        <pc:sldMkLst>
          <pc:docMk/>
          <pc:sldMk cId="685373957" sldId="395"/>
        </pc:sldMkLst>
        <pc:spChg chg="mod">
          <ac:chgData name="林一 " userId="11ef2a51-384b-426c-9343-e1a66585a564" providerId="ADAL" clId="{0457A22C-923B-429C-AB84-05881E932184}" dt="2024-12-01T16:28:15.158" v="59" actId="20577"/>
          <ac:spMkLst>
            <pc:docMk/>
            <pc:sldMk cId="685373957" sldId="395"/>
            <ac:spMk id="26" creationId="{7892D474-1FC0-4649-ACE9-4D75009F9C8A}"/>
          </ac:spMkLst>
        </pc:spChg>
      </pc:sldChg>
    </pc:docChg>
  </pc:docChgLst>
  <pc:docChgLst>
    <pc:chgData name="林一 " userId="11ef2a51-384b-426c-9343-e1a66585a564" providerId="ADAL" clId="{3C8F9311-B3BE-460D-898A-82082540CCB7}"/>
    <pc:docChg chg="modSld">
      <pc:chgData name="林一 " userId="11ef2a51-384b-426c-9343-e1a66585a564" providerId="ADAL" clId="{3C8F9311-B3BE-460D-898A-82082540CCB7}" dt="2024-10-20T15:59:59.353" v="38"/>
      <pc:docMkLst>
        <pc:docMk/>
      </pc:docMkLst>
      <pc:sldChg chg="modSp">
        <pc:chgData name="林一 " userId="11ef2a51-384b-426c-9343-e1a66585a564" providerId="ADAL" clId="{3C8F9311-B3BE-460D-898A-82082540CCB7}" dt="2024-10-20T15:51:45.774" v="3" actId="1076"/>
        <pc:sldMkLst>
          <pc:docMk/>
          <pc:sldMk cId="3544521269" sldId="312"/>
        </pc:sldMkLst>
        <pc:spChg chg="mod">
          <ac:chgData name="林一 " userId="11ef2a51-384b-426c-9343-e1a66585a564" providerId="ADAL" clId="{3C8F9311-B3BE-460D-898A-82082540CCB7}" dt="2024-10-20T15:51:45.774" v="3" actId="1076"/>
          <ac:spMkLst>
            <pc:docMk/>
            <pc:sldMk cId="3544521269" sldId="312"/>
            <ac:spMk id="11" creationId="{3A0BF79D-AF3B-41BF-A4CB-C43E0F38C1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67" tIns="99067" rIns="99067" bIns="99067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1379" indent="0">
              <a:buNone/>
            </a:pP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5159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e3de3d892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e3de3d8929_0_97:notes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9067" tIns="99067" rIns="99067" bIns="99067" anchor="t" anchorCtr="0">
            <a:noAutofit/>
          </a:bodyPr>
          <a:lstStyle/>
          <a:p>
            <a:pPr marL="0" indent="0">
              <a:buNone/>
            </a:pPr>
            <a:endParaRPr sz="15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389371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e3de3d892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e3de3d8929_0_97:notes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9067" tIns="99067" rIns="99067" bIns="99067" anchor="t" anchorCtr="0">
            <a:noAutofit/>
          </a:bodyPr>
          <a:lstStyle/>
          <a:p>
            <a:pPr marL="0" indent="0">
              <a:buNone/>
            </a:pPr>
            <a:endParaRPr sz="15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121251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e3de3d892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e3de3d8929_0_97:notes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9067" tIns="99067" rIns="99067" bIns="99067" anchor="t" anchorCtr="0">
            <a:noAutofit/>
          </a:bodyPr>
          <a:lstStyle/>
          <a:p>
            <a:pPr marL="0" indent="0">
              <a:buNone/>
            </a:pPr>
            <a:endParaRPr sz="15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819783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e3de3d892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e3de3d8929_0_97:notes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9067" tIns="99067" rIns="99067" bIns="99067" anchor="t" anchorCtr="0">
            <a:noAutofit/>
          </a:bodyPr>
          <a:lstStyle/>
          <a:p>
            <a:pPr marL="0" indent="0">
              <a:buNone/>
            </a:pPr>
            <a:endParaRPr sz="15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114353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e3de3d892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e3de3d8929_0_97:notes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9067" tIns="99067" rIns="99067" bIns="99067" anchor="t" anchorCtr="0">
            <a:noAutofit/>
          </a:bodyPr>
          <a:lstStyle/>
          <a:p>
            <a:pPr marL="0" indent="0">
              <a:buNone/>
            </a:pPr>
            <a:endParaRPr sz="15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433138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e3de3d892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e3de3d8929_0_97:notes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9067" tIns="99067" rIns="99067" bIns="99067" anchor="t" anchorCtr="0">
            <a:noAutofit/>
          </a:bodyPr>
          <a:lstStyle/>
          <a:p>
            <a:pPr marL="0" indent="0">
              <a:buNone/>
            </a:pPr>
            <a:endParaRPr sz="15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62968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e3de3d892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e3de3d8929_0_97:notes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9067" tIns="99067" rIns="99067" bIns="99067" anchor="t" anchorCtr="0">
            <a:noAutofit/>
          </a:bodyPr>
          <a:lstStyle/>
          <a:p>
            <a:pPr marL="0" indent="0">
              <a:buNone/>
            </a:pPr>
            <a:endParaRPr sz="15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871247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e3de3d892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e3de3d8929_0_97:notes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9067" tIns="99067" rIns="99067" bIns="99067" anchor="t" anchorCtr="0">
            <a:noAutofit/>
          </a:bodyPr>
          <a:lstStyle/>
          <a:p>
            <a:pPr marL="0" indent="0">
              <a:buNone/>
            </a:pPr>
            <a:endParaRPr sz="15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42053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7D0E02B-B075-42F3-B0E8-201AE2F9735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84FC76E-C4F1-4A91-B247-C390EE06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5400000">
            <a:off x="-100350" y="47165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3980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icrosoft JhengHei"/>
              <a:buNone/>
              <a:defRPr sz="4200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icrosoft JhengHei"/>
              <a:buNone/>
              <a:defRPr sz="4200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icrosoft JhengHei"/>
              <a:buNone/>
              <a:defRPr sz="4200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icrosoft JhengHei"/>
              <a:buNone/>
              <a:defRPr sz="4200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icrosoft JhengHei"/>
              <a:buNone/>
              <a:defRPr sz="4200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icrosoft JhengHei"/>
              <a:buNone/>
              <a:defRPr sz="4200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icrosoft JhengHei"/>
              <a:buNone/>
              <a:defRPr sz="4200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icrosoft JhengHei"/>
              <a:buNone/>
              <a:defRPr sz="4200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icrosoft JhengHei"/>
              <a:buNone/>
              <a:defRPr sz="4200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"/>
              <a:buChar char="▸"/>
              <a:defRPr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"/>
              <a:buChar char="▹"/>
              <a:defRPr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"/>
              <a:buChar char="▹"/>
              <a:defRPr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▹"/>
              <a:defRPr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▹"/>
              <a:defRPr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▹"/>
              <a:defRPr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▹"/>
              <a:defRPr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▹"/>
              <a:defRPr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▹"/>
              <a:defRPr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485F1-8E69-4DDF-B056-66CE63135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8E11E3-93AD-4F86-8694-0011AE85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星形: 五角 4">
            <a:extLst>
              <a:ext uri="{FF2B5EF4-FFF2-40B4-BE49-F238E27FC236}">
                <a16:creationId xmlns:a16="http://schemas.microsoft.com/office/drawing/2014/main" id="{1E79E4C9-FE7B-4130-BD6E-F09FB3F29A7A}"/>
              </a:ext>
            </a:extLst>
          </p:cNvPr>
          <p:cNvSpPr/>
          <p:nvPr/>
        </p:nvSpPr>
        <p:spPr>
          <a:xfrm>
            <a:off x="7652494" y="190468"/>
            <a:ext cx="1123632" cy="943094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6021B0-9D8C-4EDE-9C66-FF4614D73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"/>
            <a:ext cx="9144000" cy="514284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AB08C50-4BE1-49C4-80B6-C8FE50330294}"/>
              </a:ext>
            </a:extLst>
          </p:cNvPr>
          <p:cNvSpPr/>
          <p:nvPr/>
        </p:nvSpPr>
        <p:spPr>
          <a:xfrm>
            <a:off x="2421732" y="3768327"/>
            <a:ext cx="6101878" cy="703661"/>
          </a:xfrm>
          <a:prstGeom prst="rect">
            <a:avLst/>
          </a:prstGeom>
          <a:solidFill>
            <a:srgbClr val="D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313C5A-0D7A-471C-9830-8C5F0944D5D2}"/>
              </a:ext>
            </a:extLst>
          </p:cNvPr>
          <p:cNvSpPr/>
          <p:nvPr/>
        </p:nvSpPr>
        <p:spPr>
          <a:xfrm>
            <a:off x="4528120" y="2825234"/>
            <a:ext cx="4104009" cy="943093"/>
          </a:xfrm>
          <a:prstGeom prst="rect">
            <a:avLst/>
          </a:prstGeom>
          <a:solidFill>
            <a:srgbClr val="D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EAD1F04-9185-484A-A3C3-F609559BE785}"/>
              </a:ext>
            </a:extLst>
          </p:cNvPr>
          <p:cNvSpPr txBox="1"/>
          <p:nvPr/>
        </p:nvSpPr>
        <p:spPr>
          <a:xfrm>
            <a:off x="1629580" y="3317826"/>
            <a:ext cx="700254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3200" b="1" dirty="0">
                <a:solidFill>
                  <a:srgbClr val="009DC0"/>
                </a:solidFill>
                <a:latin typeface="+mn-ea"/>
                <a:ea typeface="+mn-ea"/>
              </a:rPr>
              <a:t>“創新、教育、平台設計</a:t>
            </a:r>
            <a:endParaRPr lang="en-US" altLang="zh-TW" sz="3200" b="1" dirty="0">
              <a:solidFill>
                <a:srgbClr val="009DC0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zh-TW" altLang="en-US" sz="3200" b="1" dirty="0">
                <a:solidFill>
                  <a:srgbClr val="0E295B"/>
                </a:solidFill>
                <a:latin typeface="+mn-ea"/>
                <a:ea typeface="+mn-ea"/>
              </a:rPr>
              <a:t>　　　以教學工具改善教育環境”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3996D4-E342-40CD-BCCC-04DBC7DDBD31}"/>
              </a:ext>
            </a:extLst>
          </p:cNvPr>
          <p:cNvSpPr/>
          <p:nvPr/>
        </p:nvSpPr>
        <p:spPr>
          <a:xfrm>
            <a:off x="1073217" y="1323704"/>
            <a:ext cx="6702358" cy="3027431"/>
          </a:xfrm>
          <a:prstGeom prst="rect">
            <a:avLst/>
          </a:prstGeom>
          <a:solidFill>
            <a:srgbClr val="DF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7F95CD-03BE-4AED-9BCE-A65DA8327F56}"/>
              </a:ext>
            </a:extLst>
          </p:cNvPr>
          <p:cNvSpPr/>
          <p:nvPr/>
        </p:nvSpPr>
        <p:spPr>
          <a:xfrm>
            <a:off x="3673054" y="154606"/>
            <a:ext cx="1799617" cy="323262"/>
          </a:xfrm>
          <a:prstGeom prst="rect">
            <a:avLst/>
          </a:prstGeom>
          <a:solidFill>
            <a:srgbClr val="29A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Google Shape;65;p3">
            <a:extLst>
              <a:ext uri="{FF2B5EF4-FFF2-40B4-BE49-F238E27FC236}">
                <a16:creationId xmlns:a16="http://schemas.microsoft.com/office/drawing/2014/main" id="{3A0BF79D-AF3B-41BF-A4CB-C43E0F38C1C0}"/>
              </a:ext>
            </a:extLst>
          </p:cNvPr>
          <p:cNvSpPr txBox="1"/>
          <p:nvPr/>
        </p:nvSpPr>
        <p:spPr>
          <a:xfrm>
            <a:off x="990531" y="1882191"/>
            <a:ext cx="6913004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3200" b="1" dirty="0" err="1">
                <a:solidFill>
                  <a:schemeClr val="accent2">
                    <a:lumMod val="75000"/>
                  </a:schemeClr>
                </a:solidFill>
              </a:rPr>
              <a:t>Keypoint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</a:rPr>
              <a:t>Annotation</a:t>
            </a:r>
            <a:r>
              <a:rPr lang="zh-TW" alt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3200" b="1" dirty="0">
                <a:solidFill>
                  <a:schemeClr val="accent2">
                    <a:lumMod val="75000"/>
                  </a:schemeClr>
                </a:solidFill>
              </a:rPr>
              <a:t>Tool</a:t>
            </a:r>
          </a:p>
          <a:p>
            <a:pPr lvl="0"/>
            <a:endParaRPr lang="en-US" altLang="zh-TW" sz="2000" b="1" dirty="0">
              <a:solidFill>
                <a:srgbClr val="29ADC4"/>
              </a:solidFill>
            </a:endParaRPr>
          </a:p>
          <a:p>
            <a:pPr lvl="0"/>
            <a:r>
              <a:rPr lang="en-US" altLang="zh-TW" sz="2400" b="1" dirty="0">
                <a:solidFill>
                  <a:srgbClr val="29ADC4"/>
                </a:solidFill>
              </a:rPr>
              <a:t>User Guide</a:t>
            </a:r>
            <a:endParaRPr lang="zh-TW" altLang="en-US" sz="2400" b="1" i="0" u="none" strike="noStrike" cap="none" dirty="0">
              <a:solidFill>
                <a:srgbClr val="29ADC4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452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0DCB05E-4A02-4B12-9417-F4875EA08B43}"/>
              </a:ext>
            </a:extLst>
          </p:cNvPr>
          <p:cNvSpPr/>
          <p:nvPr/>
        </p:nvSpPr>
        <p:spPr>
          <a:xfrm>
            <a:off x="0" y="1184248"/>
            <a:ext cx="9144000" cy="345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0" name="Google Shape;670;p18"/>
          <p:cNvSpPr txBox="1">
            <a:spLocks noGrp="1"/>
          </p:cNvSpPr>
          <p:nvPr>
            <p:ph type="title"/>
          </p:nvPr>
        </p:nvSpPr>
        <p:spPr>
          <a:xfrm>
            <a:off x="457200" y="457322"/>
            <a:ext cx="78407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TW" sz="2800" b="1" dirty="0">
                <a:latin typeface="Calibri" panose="020F0502020204030204" pitchFamily="34" charset="0"/>
                <a:ea typeface="Chiron Sans HK Pro Medium" panose="020B0600000000000000" pitchFamily="34" charset="-120"/>
                <a:cs typeface="Calibri" panose="020F0502020204030204" pitchFamily="34" charset="0"/>
                <a:sym typeface="Arial"/>
              </a:rPr>
              <a:t>Overview</a:t>
            </a:r>
            <a:br>
              <a:rPr lang="en-US" altLang="zh-TW" sz="2800" b="1" dirty="0">
                <a:latin typeface="Arial" panose="020B0604020202020204" pitchFamily="34" charset="0"/>
                <a:ea typeface="Chiron Sans HK Pro Medium" panose="020B0600000000000000" pitchFamily="34" charset="-120"/>
                <a:cs typeface="Arial" panose="020B0604020202020204" pitchFamily="34" charset="0"/>
                <a:sym typeface="Arial"/>
              </a:rPr>
            </a:br>
            <a:endParaRPr sz="2800" b="1" dirty="0">
              <a:latin typeface="Arial" panose="020B0604020202020204" pitchFamily="34" charset="0"/>
              <a:ea typeface="Chiron Sans HK Pro Medium" panose="020B0600000000000000" pitchFamily="34" charset="-120"/>
              <a:cs typeface="Arial" panose="020B0604020202020204" pitchFamily="34" charset="0"/>
              <a:sym typeface="Arial"/>
            </a:endParaRPr>
          </a:p>
        </p:txBody>
      </p:sp>
      <p:sp>
        <p:nvSpPr>
          <p:cNvPr id="671" name="Google Shape;671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b="1" dirty="0">
                <a:latin typeface="+mj-ea"/>
                <a:ea typeface="+mj-ea"/>
              </a:rPr>
              <a:t>2</a:t>
            </a:fld>
            <a:endParaRPr b="1" dirty="0">
              <a:latin typeface="+mj-ea"/>
              <a:ea typeface="+mj-ea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EB1C6F19-ADAD-44C7-A8DE-2D1085403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594" y="1447954"/>
            <a:ext cx="1473919" cy="3030983"/>
          </a:xfrm>
          <a:prstGeom prst="rect">
            <a:avLst/>
          </a:prstGeom>
        </p:spPr>
      </p:pic>
      <p:cxnSp>
        <p:nvCxnSpPr>
          <p:cNvPr id="14" name="Google Shape;771;p21">
            <a:extLst>
              <a:ext uri="{FF2B5EF4-FFF2-40B4-BE49-F238E27FC236}">
                <a16:creationId xmlns:a16="http://schemas.microsoft.com/office/drawing/2014/main" id="{DD114CE8-BF33-457E-9E16-84BB1C28E0C8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4802193" y="2262094"/>
            <a:ext cx="1170046" cy="10635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2683C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0F51828-36CC-4E9D-B8DC-9AB45ED6B34F}"/>
              </a:ext>
            </a:extLst>
          </p:cNvPr>
          <p:cNvCxnSpPr>
            <a:cxnSpLocks/>
          </p:cNvCxnSpPr>
          <p:nvPr/>
        </p:nvCxnSpPr>
        <p:spPr>
          <a:xfrm flipH="1">
            <a:off x="4850077" y="1866196"/>
            <a:ext cx="1141836" cy="0"/>
          </a:xfrm>
          <a:prstGeom prst="line">
            <a:avLst/>
          </a:prstGeom>
          <a:ln w="19050">
            <a:headEnd type="none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462D640-577D-4DBD-A48D-1F7B8400289A}"/>
              </a:ext>
            </a:extLst>
          </p:cNvPr>
          <p:cNvGrpSpPr/>
          <p:nvPr/>
        </p:nvGrpSpPr>
        <p:grpSpPr>
          <a:xfrm>
            <a:off x="5906649" y="1598461"/>
            <a:ext cx="2293207" cy="484574"/>
            <a:chOff x="6220293" y="3785287"/>
            <a:chExt cx="2293207" cy="484574"/>
          </a:xfrm>
        </p:grpSpPr>
        <p:sp>
          <p:nvSpPr>
            <p:cNvPr id="16" name="Google Shape;753;p20">
              <a:extLst>
                <a:ext uri="{FF2B5EF4-FFF2-40B4-BE49-F238E27FC236}">
                  <a16:creationId xmlns:a16="http://schemas.microsoft.com/office/drawing/2014/main" id="{DC7BC04E-6E95-4D92-B16A-ECFCA66460ED}"/>
                </a:ext>
              </a:extLst>
            </p:cNvPr>
            <p:cNvSpPr/>
            <p:nvPr/>
          </p:nvSpPr>
          <p:spPr>
            <a:xfrm>
              <a:off x="6339533" y="3927148"/>
              <a:ext cx="2173967" cy="342713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200">
                <a:solidFill>
                  <a:schemeClr val="lt1"/>
                </a:solidFill>
                <a:latin typeface="+mn-ea"/>
                <a:ea typeface="+mn-ea"/>
                <a:sym typeface="Barlow"/>
              </a:endParaRPr>
            </a:p>
          </p:txBody>
        </p:sp>
        <p:sp>
          <p:nvSpPr>
            <p:cNvPr id="17" name="Google Shape;753;p20">
              <a:extLst>
                <a:ext uri="{FF2B5EF4-FFF2-40B4-BE49-F238E27FC236}">
                  <a16:creationId xmlns:a16="http://schemas.microsoft.com/office/drawing/2014/main" id="{9772C2BA-CD7D-4D73-AF71-3A2A8EF61646}"/>
                </a:ext>
              </a:extLst>
            </p:cNvPr>
            <p:cNvSpPr/>
            <p:nvPr/>
          </p:nvSpPr>
          <p:spPr>
            <a:xfrm>
              <a:off x="6305557" y="3881665"/>
              <a:ext cx="2173967" cy="342714"/>
            </a:xfrm>
            <a:prstGeom prst="roundRect">
              <a:avLst>
                <a:gd name="adj" fmla="val 16667"/>
              </a:avLst>
            </a:prstGeom>
            <a:solidFill>
              <a:srgbClr val="268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zh-TW" altLang="en-US" sz="1600" b="1" dirty="0">
                  <a:solidFill>
                    <a:schemeClr val="bg1"/>
                  </a:solidFill>
                  <a:latin typeface="Chiron Sans HK Pro Heavy"/>
                  <a:ea typeface="Chiron Sans HK Pro Heavy"/>
                  <a:sym typeface="Barlow"/>
                </a:rPr>
                <a:t>讀入照片資料夾</a:t>
              </a:r>
              <a:endParaRPr lang="zh-TW" altLang="en-US" sz="1500" b="1" dirty="0">
                <a:solidFill>
                  <a:schemeClr val="bg1"/>
                </a:solidFill>
                <a:latin typeface="Chiron Sans HK Pro Heavy"/>
                <a:ea typeface="Chiron Sans HK Pro Heavy"/>
                <a:sym typeface="Barlow"/>
              </a:endParaRPr>
            </a:p>
          </p:txBody>
        </p:sp>
        <p:sp>
          <p:nvSpPr>
            <p:cNvPr id="18" name="Google Shape;757;p20">
              <a:extLst>
                <a:ext uri="{FF2B5EF4-FFF2-40B4-BE49-F238E27FC236}">
                  <a16:creationId xmlns:a16="http://schemas.microsoft.com/office/drawing/2014/main" id="{4F65E996-ECA8-47ED-98B4-A60749432706}"/>
                </a:ext>
              </a:extLst>
            </p:cNvPr>
            <p:cNvSpPr/>
            <p:nvPr/>
          </p:nvSpPr>
          <p:spPr>
            <a:xfrm>
              <a:off x="6220293" y="3785287"/>
              <a:ext cx="350200" cy="348152"/>
            </a:xfrm>
            <a:custGeom>
              <a:avLst/>
              <a:gdLst/>
              <a:ahLst/>
              <a:cxnLst/>
              <a:rect l="l" t="t" r="r" b="b"/>
              <a:pathLst>
                <a:path w="16756" h="16658" extrusionOk="0">
                  <a:moveTo>
                    <a:pt x="13287" y="2565"/>
                  </a:moveTo>
                  <a:lnTo>
                    <a:pt x="13482" y="2590"/>
                  </a:lnTo>
                  <a:lnTo>
                    <a:pt x="13653" y="2663"/>
                  </a:lnTo>
                  <a:lnTo>
                    <a:pt x="13800" y="2736"/>
                  </a:lnTo>
                  <a:lnTo>
                    <a:pt x="13922" y="2858"/>
                  </a:lnTo>
                  <a:lnTo>
                    <a:pt x="14069" y="3005"/>
                  </a:lnTo>
                  <a:lnTo>
                    <a:pt x="14142" y="3176"/>
                  </a:lnTo>
                  <a:lnTo>
                    <a:pt x="14191" y="3371"/>
                  </a:lnTo>
                  <a:lnTo>
                    <a:pt x="14215" y="3567"/>
                  </a:lnTo>
                  <a:lnTo>
                    <a:pt x="14191" y="3738"/>
                  </a:lnTo>
                  <a:lnTo>
                    <a:pt x="14142" y="3884"/>
                  </a:lnTo>
                  <a:lnTo>
                    <a:pt x="14069" y="4055"/>
                  </a:lnTo>
                  <a:lnTo>
                    <a:pt x="13922" y="4202"/>
                  </a:lnTo>
                  <a:lnTo>
                    <a:pt x="13800" y="4348"/>
                  </a:lnTo>
                  <a:lnTo>
                    <a:pt x="13653" y="4446"/>
                  </a:lnTo>
                  <a:lnTo>
                    <a:pt x="13482" y="4495"/>
                  </a:lnTo>
                  <a:lnTo>
                    <a:pt x="13067" y="4495"/>
                  </a:lnTo>
                  <a:lnTo>
                    <a:pt x="12896" y="4446"/>
                  </a:lnTo>
                  <a:lnTo>
                    <a:pt x="12725" y="4348"/>
                  </a:lnTo>
                  <a:lnTo>
                    <a:pt x="12554" y="4202"/>
                  </a:lnTo>
                  <a:lnTo>
                    <a:pt x="12481" y="4055"/>
                  </a:lnTo>
                  <a:lnTo>
                    <a:pt x="12408" y="3884"/>
                  </a:lnTo>
                  <a:lnTo>
                    <a:pt x="12359" y="3738"/>
                  </a:lnTo>
                  <a:lnTo>
                    <a:pt x="12359" y="3567"/>
                  </a:lnTo>
                  <a:lnTo>
                    <a:pt x="12359" y="3371"/>
                  </a:lnTo>
                  <a:lnTo>
                    <a:pt x="12408" y="3176"/>
                  </a:lnTo>
                  <a:lnTo>
                    <a:pt x="12481" y="3005"/>
                  </a:lnTo>
                  <a:lnTo>
                    <a:pt x="12554" y="2858"/>
                  </a:lnTo>
                  <a:lnTo>
                    <a:pt x="12725" y="2736"/>
                  </a:lnTo>
                  <a:lnTo>
                    <a:pt x="12896" y="2663"/>
                  </a:lnTo>
                  <a:lnTo>
                    <a:pt x="13067" y="2590"/>
                  </a:lnTo>
                  <a:lnTo>
                    <a:pt x="13287" y="2565"/>
                  </a:lnTo>
                  <a:close/>
                  <a:moveTo>
                    <a:pt x="10845" y="1"/>
                  </a:moveTo>
                  <a:lnTo>
                    <a:pt x="10527" y="25"/>
                  </a:lnTo>
                  <a:lnTo>
                    <a:pt x="10210" y="74"/>
                  </a:lnTo>
                  <a:lnTo>
                    <a:pt x="9868" y="172"/>
                  </a:lnTo>
                  <a:lnTo>
                    <a:pt x="9477" y="318"/>
                  </a:lnTo>
                  <a:lnTo>
                    <a:pt x="9184" y="489"/>
                  </a:lnTo>
                  <a:lnTo>
                    <a:pt x="8891" y="660"/>
                  </a:lnTo>
                  <a:lnTo>
                    <a:pt x="8622" y="831"/>
                  </a:lnTo>
                  <a:lnTo>
                    <a:pt x="8525" y="953"/>
                  </a:lnTo>
                  <a:lnTo>
                    <a:pt x="8427" y="1051"/>
                  </a:lnTo>
                  <a:lnTo>
                    <a:pt x="416" y="8866"/>
                  </a:lnTo>
                  <a:lnTo>
                    <a:pt x="270" y="9086"/>
                  </a:lnTo>
                  <a:lnTo>
                    <a:pt x="123" y="9355"/>
                  </a:lnTo>
                  <a:lnTo>
                    <a:pt x="25" y="9624"/>
                  </a:lnTo>
                  <a:lnTo>
                    <a:pt x="1" y="9746"/>
                  </a:lnTo>
                  <a:lnTo>
                    <a:pt x="1" y="9917"/>
                  </a:lnTo>
                  <a:lnTo>
                    <a:pt x="1" y="10039"/>
                  </a:lnTo>
                  <a:lnTo>
                    <a:pt x="25" y="10136"/>
                  </a:lnTo>
                  <a:lnTo>
                    <a:pt x="123" y="10381"/>
                  </a:lnTo>
                  <a:lnTo>
                    <a:pt x="270" y="10625"/>
                  </a:lnTo>
                  <a:lnTo>
                    <a:pt x="416" y="10869"/>
                  </a:lnTo>
                  <a:lnTo>
                    <a:pt x="5911" y="16242"/>
                  </a:lnTo>
                  <a:lnTo>
                    <a:pt x="6009" y="16340"/>
                  </a:lnTo>
                  <a:lnTo>
                    <a:pt x="6131" y="16438"/>
                  </a:lnTo>
                  <a:lnTo>
                    <a:pt x="6253" y="16511"/>
                  </a:lnTo>
                  <a:lnTo>
                    <a:pt x="6400" y="16560"/>
                  </a:lnTo>
                  <a:lnTo>
                    <a:pt x="6522" y="16609"/>
                  </a:lnTo>
                  <a:lnTo>
                    <a:pt x="6668" y="16633"/>
                  </a:lnTo>
                  <a:lnTo>
                    <a:pt x="6961" y="16657"/>
                  </a:lnTo>
                  <a:lnTo>
                    <a:pt x="7206" y="16633"/>
                  </a:lnTo>
                  <a:lnTo>
                    <a:pt x="7474" y="16560"/>
                  </a:lnTo>
                  <a:lnTo>
                    <a:pt x="7596" y="16511"/>
                  </a:lnTo>
                  <a:lnTo>
                    <a:pt x="7719" y="16438"/>
                  </a:lnTo>
                  <a:lnTo>
                    <a:pt x="7816" y="16340"/>
                  </a:lnTo>
                  <a:lnTo>
                    <a:pt x="7914" y="16242"/>
                  </a:lnTo>
                  <a:lnTo>
                    <a:pt x="15803" y="8427"/>
                  </a:lnTo>
                  <a:lnTo>
                    <a:pt x="15974" y="8183"/>
                  </a:lnTo>
                  <a:lnTo>
                    <a:pt x="16169" y="7938"/>
                  </a:lnTo>
                  <a:lnTo>
                    <a:pt x="16242" y="7792"/>
                  </a:lnTo>
                  <a:lnTo>
                    <a:pt x="16340" y="7645"/>
                  </a:lnTo>
                  <a:lnTo>
                    <a:pt x="16389" y="7474"/>
                  </a:lnTo>
                  <a:lnTo>
                    <a:pt x="16438" y="7279"/>
                  </a:lnTo>
                  <a:lnTo>
                    <a:pt x="16584" y="6961"/>
                  </a:lnTo>
                  <a:lnTo>
                    <a:pt x="16682" y="6644"/>
                  </a:lnTo>
                  <a:lnTo>
                    <a:pt x="16731" y="6326"/>
                  </a:lnTo>
                  <a:lnTo>
                    <a:pt x="16755" y="6009"/>
                  </a:lnTo>
                  <a:lnTo>
                    <a:pt x="16755" y="1491"/>
                  </a:lnTo>
                  <a:lnTo>
                    <a:pt x="16731" y="1173"/>
                  </a:lnTo>
                  <a:lnTo>
                    <a:pt x="16706" y="1051"/>
                  </a:lnTo>
                  <a:lnTo>
                    <a:pt x="16657" y="905"/>
                  </a:lnTo>
                  <a:lnTo>
                    <a:pt x="16609" y="782"/>
                  </a:lnTo>
                  <a:lnTo>
                    <a:pt x="16535" y="660"/>
                  </a:lnTo>
                  <a:lnTo>
                    <a:pt x="16438" y="538"/>
                  </a:lnTo>
                  <a:lnTo>
                    <a:pt x="16340" y="416"/>
                  </a:lnTo>
                  <a:lnTo>
                    <a:pt x="16144" y="270"/>
                  </a:lnTo>
                  <a:lnTo>
                    <a:pt x="15900" y="123"/>
                  </a:lnTo>
                  <a:lnTo>
                    <a:pt x="15632" y="50"/>
                  </a:lnTo>
                  <a:lnTo>
                    <a:pt x="15509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44EF6480-0964-465D-9AC7-0FB09ECC73A5}"/>
              </a:ext>
            </a:extLst>
          </p:cNvPr>
          <p:cNvGrpSpPr/>
          <p:nvPr/>
        </p:nvGrpSpPr>
        <p:grpSpPr>
          <a:xfrm>
            <a:off x="231251" y="1795266"/>
            <a:ext cx="2293207" cy="484574"/>
            <a:chOff x="6220293" y="3785287"/>
            <a:chExt cx="2293207" cy="484574"/>
          </a:xfrm>
        </p:grpSpPr>
        <p:sp>
          <p:nvSpPr>
            <p:cNvPr id="35" name="Google Shape;753;p20">
              <a:extLst>
                <a:ext uri="{FF2B5EF4-FFF2-40B4-BE49-F238E27FC236}">
                  <a16:creationId xmlns:a16="http://schemas.microsoft.com/office/drawing/2014/main" id="{4A8524CF-9D81-4B33-AD9F-011C0C3F19FA}"/>
                </a:ext>
              </a:extLst>
            </p:cNvPr>
            <p:cNvSpPr/>
            <p:nvPr/>
          </p:nvSpPr>
          <p:spPr>
            <a:xfrm>
              <a:off x="6339533" y="3927148"/>
              <a:ext cx="2173967" cy="342713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200">
                <a:solidFill>
                  <a:schemeClr val="lt1"/>
                </a:solidFill>
                <a:latin typeface="+mn-ea"/>
                <a:ea typeface="+mn-ea"/>
                <a:sym typeface="Barlow"/>
              </a:endParaRPr>
            </a:p>
          </p:txBody>
        </p:sp>
        <p:sp>
          <p:nvSpPr>
            <p:cNvPr id="36" name="Google Shape;753;p20">
              <a:extLst>
                <a:ext uri="{FF2B5EF4-FFF2-40B4-BE49-F238E27FC236}">
                  <a16:creationId xmlns:a16="http://schemas.microsoft.com/office/drawing/2014/main" id="{E657BD73-13B2-4038-BA89-6AA6B3AC956D}"/>
                </a:ext>
              </a:extLst>
            </p:cNvPr>
            <p:cNvSpPr/>
            <p:nvPr/>
          </p:nvSpPr>
          <p:spPr>
            <a:xfrm>
              <a:off x="6305557" y="3881665"/>
              <a:ext cx="2173967" cy="342714"/>
            </a:xfrm>
            <a:prstGeom prst="roundRect">
              <a:avLst>
                <a:gd name="adj" fmla="val 16667"/>
              </a:avLst>
            </a:prstGeom>
            <a:solidFill>
              <a:srgbClr val="268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zh-TW" altLang="en-US" sz="1600" b="1" dirty="0">
                  <a:solidFill>
                    <a:schemeClr val="bg1"/>
                  </a:solidFill>
                  <a:latin typeface="Chiron Sans HK Pro Heavy"/>
                  <a:ea typeface="Chiron Sans HK Pro Heavy"/>
                  <a:sym typeface="Barlow"/>
                </a:rPr>
                <a:t>挑選照片的清單</a:t>
              </a:r>
              <a:endParaRPr lang="zh-TW" altLang="en-US" sz="1500" b="1" dirty="0">
                <a:solidFill>
                  <a:schemeClr val="bg1"/>
                </a:solidFill>
                <a:latin typeface="Chiron Sans HK Pro Heavy"/>
                <a:ea typeface="Chiron Sans HK Pro Heavy"/>
                <a:sym typeface="Barlow"/>
              </a:endParaRPr>
            </a:p>
          </p:txBody>
        </p:sp>
        <p:sp>
          <p:nvSpPr>
            <p:cNvPr id="37" name="Google Shape;757;p20">
              <a:extLst>
                <a:ext uri="{FF2B5EF4-FFF2-40B4-BE49-F238E27FC236}">
                  <a16:creationId xmlns:a16="http://schemas.microsoft.com/office/drawing/2014/main" id="{84E8A2EB-0FD7-46EF-8C93-282EABFCD215}"/>
                </a:ext>
              </a:extLst>
            </p:cNvPr>
            <p:cNvSpPr/>
            <p:nvPr/>
          </p:nvSpPr>
          <p:spPr>
            <a:xfrm>
              <a:off x="6220293" y="3785287"/>
              <a:ext cx="350200" cy="348152"/>
            </a:xfrm>
            <a:custGeom>
              <a:avLst/>
              <a:gdLst/>
              <a:ahLst/>
              <a:cxnLst/>
              <a:rect l="l" t="t" r="r" b="b"/>
              <a:pathLst>
                <a:path w="16756" h="16658" extrusionOk="0">
                  <a:moveTo>
                    <a:pt x="13287" y="2565"/>
                  </a:moveTo>
                  <a:lnTo>
                    <a:pt x="13482" y="2590"/>
                  </a:lnTo>
                  <a:lnTo>
                    <a:pt x="13653" y="2663"/>
                  </a:lnTo>
                  <a:lnTo>
                    <a:pt x="13800" y="2736"/>
                  </a:lnTo>
                  <a:lnTo>
                    <a:pt x="13922" y="2858"/>
                  </a:lnTo>
                  <a:lnTo>
                    <a:pt x="14069" y="3005"/>
                  </a:lnTo>
                  <a:lnTo>
                    <a:pt x="14142" y="3176"/>
                  </a:lnTo>
                  <a:lnTo>
                    <a:pt x="14191" y="3371"/>
                  </a:lnTo>
                  <a:lnTo>
                    <a:pt x="14215" y="3567"/>
                  </a:lnTo>
                  <a:lnTo>
                    <a:pt x="14191" y="3738"/>
                  </a:lnTo>
                  <a:lnTo>
                    <a:pt x="14142" y="3884"/>
                  </a:lnTo>
                  <a:lnTo>
                    <a:pt x="14069" y="4055"/>
                  </a:lnTo>
                  <a:lnTo>
                    <a:pt x="13922" y="4202"/>
                  </a:lnTo>
                  <a:lnTo>
                    <a:pt x="13800" y="4348"/>
                  </a:lnTo>
                  <a:lnTo>
                    <a:pt x="13653" y="4446"/>
                  </a:lnTo>
                  <a:lnTo>
                    <a:pt x="13482" y="4495"/>
                  </a:lnTo>
                  <a:lnTo>
                    <a:pt x="13067" y="4495"/>
                  </a:lnTo>
                  <a:lnTo>
                    <a:pt x="12896" y="4446"/>
                  </a:lnTo>
                  <a:lnTo>
                    <a:pt x="12725" y="4348"/>
                  </a:lnTo>
                  <a:lnTo>
                    <a:pt x="12554" y="4202"/>
                  </a:lnTo>
                  <a:lnTo>
                    <a:pt x="12481" y="4055"/>
                  </a:lnTo>
                  <a:lnTo>
                    <a:pt x="12408" y="3884"/>
                  </a:lnTo>
                  <a:lnTo>
                    <a:pt x="12359" y="3738"/>
                  </a:lnTo>
                  <a:lnTo>
                    <a:pt x="12359" y="3567"/>
                  </a:lnTo>
                  <a:lnTo>
                    <a:pt x="12359" y="3371"/>
                  </a:lnTo>
                  <a:lnTo>
                    <a:pt x="12408" y="3176"/>
                  </a:lnTo>
                  <a:lnTo>
                    <a:pt x="12481" y="3005"/>
                  </a:lnTo>
                  <a:lnTo>
                    <a:pt x="12554" y="2858"/>
                  </a:lnTo>
                  <a:lnTo>
                    <a:pt x="12725" y="2736"/>
                  </a:lnTo>
                  <a:lnTo>
                    <a:pt x="12896" y="2663"/>
                  </a:lnTo>
                  <a:lnTo>
                    <a:pt x="13067" y="2590"/>
                  </a:lnTo>
                  <a:lnTo>
                    <a:pt x="13287" y="2565"/>
                  </a:lnTo>
                  <a:close/>
                  <a:moveTo>
                    <a:pt x="10845" y="1"/>
                  </a:moveTo>
                  <a:lnTo>
                    <a:pt x="10527" y="25"/>
                  </a:lnTo>
                  <a:lnTo>
                    <a:pt x="10210" y="74"/>
                  </a:lnTo>
                  <a:lnTo>
                    <a:pt x="9868" y="172"/>
                  </a:lnTo>
                  <a:lnTo>
                    <a:pt x="9477" y="318"/>
                  </a:lnTo>
                  <a:lnTo>
                    <a:pt x="9184" y="489"/>
                  </a:lnTo>
                  <a:lnTo>
                    <a:pt x="8891" y="660"/>
                  </a:lnTo>
                  <a:lnTo>
                    <a:pt x="8622" y="831"/>
                  </a:lnTo>
                  <a:lnTo>
                    <a:pt x="8525" y="953"/>
                  </a:lnTo>
                  <a:lnTo>
                    <a:pt x="8427" y="1051"/>
                  </a:lnTo>
                  <a:lnTo>
                    <a:pt x="416" y="8866"/>
                  </a:lnTo>
                  <a:lnTo>
                    <a:pt x="270" y="9086"/>
                  </a:lnTo>
                  <a:lnTo>
                    <a:pt x="123" y="9355"/>
                  </a:lnTo>
                  <a:lnTo>
                    <a:pt x="25" y="9624"/>
                  </a:lnTo>
                  <a:lnTo>
                    <a:pt x="1" y="9746"/>
                  </a:lnTo>
                  <a:lnTo>
                    <a:pt x="1" y="9917"/>
                  </a:lnTo>
                  <a:lnTo>
                    <a:pt x="1" y="10039"/>
                  </a:lnTo>
                  <a:lnTo>
                    <a:pt x="25" y="10136"/>
                  </a:lnTo>
                  <a:lnTo>
                    <a:pt x="123" y="10381"/>
                  </a:lnTo>
                  <a:lnTo>
                    <a:pt x="270" y="10625"/>
                  </a:lnTo>
                  <a:lnTo>
                    <a:pt x="416" y="10869"/>
                  </a:lnTo>
                  <a:lnTo>
                    <a:pt x="5911" y="16242"/>
                  </a:lnTo>
                  <a:lnTo>
                    <a:pt x="6009" y="16340"/>
                  </a:lnTo>
                  <a:lnTo>
                    <a:pt x="6131" y="16438"/>
                  </a:lnTo>
                  <a:lnTo>
                    <a:pt x="6253" y="16511"/>
                  </a:lnTo>
                  <a:lnTo>
                    <a:pt x="6400" y="16560"/>
                  </a:lnTo>
                  <a:lnTo>
                    <a:pt x="6522" y="16609"/>
                  </a:lnTo>
                  <a:lnTo>
                    <a:pt x="6668" y="16633"/>
                  </a:lnTo>
                  <a:lnTo>
                    <a:pt x="6961" y="16657"/>
                  </a:lnTo>
                  <a:lnTo>
                    <a:pt x="7206" y="16633"/>
                  </a:lnTo>
                  <a:lnTo>
                    <a:pt x="7474" y="16560"/>
                  </a:lnTo>
                  <a:lnTo>
                    <a:pt x="7596" y="16511"/>
                  </a:lnTo>
                  <a:lnTo>
                    <a:pt x="7719" y="16438"/>
                  </a:lnTo>
                  <a:lnTo>
                    <a:pt x="7816" y="16340"/>
                  </a:lnTo>
                  <a:lnTo>
                    <a:pt x="7914" y="16242"/>
                  </a:lnTo>
                  <a:lnTo>
                    <a:pt x="15803" y="8427"/>
                  </a:lnTo>
                  <a:lnTo>
                    <a:pt x="15974" y="8183"/>
                  </a:lnTo>
                  <a:lnTo>
                    <a:pt x="16169" y="7938"/>
                  </a:lnTo>
                  <a:lnTo>
                    <a:pt x="16242" y="7792"/>
                  </a:lnTo>
                  <a:lnTo>
                    <a:pt x="16340" y="7645"/>
                  </a:lnTo>
                  <a:lnTo>
                    <a:pt x="16389" y="7474"/>
                  </a:lnTo>
                  <a:lnTo>
                    <a:pt x="16438" y="7279"/>
                  </a:lnTo>
                  <a:lnTo>
                    <a:pt x="16584" y="6961"/>
                  </a:lnTo>
                  <a:lnTo>
                    <a:pt x="16682" y="6644"/>
                  </a:lnTo>
                  <a:lnTo>
                    <a:pt x="16731" y="6326"/>
                  </a:lnTo>
                  <a:lnTo>
                    <a:pt x="16755" y="6009"/>
                  </a:lnTo>
                  <a:lnTo>
                    <a:pt x="16755" y="1491"/>
                  </a:lnTo>
                  <a:lnTo>
                    <a:pt x="16731" y="1173"/>
                  </a:lnTo>
                  <a:lnTo>
                    <a:pt x="16706" y="1051"/>
                  </a:lnTo>
                  <a:lnTo>
                    <a:pt x="16657" y="905"/>
                  </a:lnTo>
                  <a:lnTo>
                    <a:pt x="16609" y="782"/>
                  </a:lnTo>
                  <a:lnTo>
                    <a:pt x="16535" y="660"/>
                  </a:lnTo>
                  <a:lnTo>
                    <a:pt x="16438" y="538"/>
                  </a:lnTo>
                  <a:lnTo>
                    <a:pt x="16340" y="416"/>
                  </a:lnTo>
                  <a:lnTo>
                    <a:pt x="16144" y="270"/>
                  </a:lnTo>
                  <a:lnTo>
                    <a:pt x="15900" y="123"/>
                  </a:lnTo>
                  <a:lnTo>
                    <a:pt x="15632" y="50"/>
                  </a:lnTo>
                  <a:lnTo>
                    <a:pt x="15509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EB37913-BDD8-4664-8CE9-CE143B6C77D0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490482" y="2047649"/>
            <a:ext cx="1090637" cy="15352"/>
          </a:xfrm>
          <a:prstGeom prst="line">
            <a:avLst/>
          </a:prstGeom>
          <a:ln w="19050">
            <a:headEnd type="none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Google Shape;771;p21">
            <a:extLst>
              <a:ext uri="{FF2B5EF4-FFF2-40B4-BE49-F238E27FC236}">
                <a16:creationId xmlns:a16="http://schemas.microsoft.com/office/drawing/2014/main" id="{F63BF5EC-D15B-4064-A451-8E302AC6CE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01855" y="2364854"/>
            <a:ext cx="1170384" cy="107389"/>
          </a:xfrm>
          <a:prstGeom prst="bentConnector3">
            <a:avLst>
              <a:gd name="adj1" fmla="val 49457"/>
            </a:avLst>
          </a:prstGeom>
          <a:noFill/>
          <a:ln w="19050" cap="flat" cmpd="sng">
            <a:solidFill>
              <a:srgbClr val="2683C6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DC8B8DB8-A053-4C0F-8A2A-E8C66CBEB412}"/>
              </a:ext>
            </a:extLst>
          </p:cNvPr>
          <p:cNvGrpSpPr/>
          <p:nvPr/>
        </p:nvGrpSpPr>
        <p:grpSpPr>
          <a:xfrm>
            <a:off x="5886975" y="2100711"/>
            <a:ext cx="2469950" cy="484574"/>
            <a:chOff x="6220293" y="3785287"/>
            <a:chExt cx="2469950" cy="484574"/>
          </a:xfrm>
        </p:grpSpPr>
        <p:sp>
          <p:nvSpPr>
            <p:cNvPr id="43" name="Google Shape;753;p20">
              <a:extLst>
                <a:ext uri="{FF2B5EF4-FFF2-40B4-BE49-F238E27FC236}">
                  <a16:creationId xmlns:a16="http://schemas.microsoft.com/office/drawing/2014/main" id="{DB510A33-3A05-44B8-AB11-6063F7011ADF}"/>
                </a:ext>
              </a:extLst>
            </p:cNvPr>
            <p:cNvSpPr/>
            <p:nvPr/>
          </p:nvSpPr>
          <p:spPr>
            <a:xfrm>
              <a:off x="6339533" y="3927148"/>
              <a:ext cx="2350710" cy="342713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200">
                <a:solidFill>
                  <a:schemeClr val="lt1"/>
                </a:solidFill>
                <a:latin typeface="+mn-ea"/>
                <a:ea typeface="+mn-ea"/>
                <a:sym typeface="Barlow"/>
              </a:endParaRPr>
            </a:p>
          </p:txBody>
        </p:sp>
        <p:sp>
          <p:nvSpPr>
            <p:cNvPr id="44" name="Google Shape;753;p20">
              <a:extLst>
                <a:ext uri="{FF2B5EF4-FFF2-40B4-BE49-F238E27FC236}">
                  <a16:creationId xmlns:a16="http://schemas.microsoft.com/office/drawing/2014/main" id="{9202410C-4E7A-4F6C-85CE-009CAA57CCB7}"/>
                </a:ext>
              </a:extLst>
            </p:cNvPr>
            <p:cNvSpPr/>
            <p:nvPr/>
          </p:nvSpPr>
          <p:spPr>
            <a:xfrm>
              <a:off x="6305557" y="3881665"/>
              <a:ext cx="2350710" cy="342714"/>
            </a:xfrm>
            <a:prstGeom prst="roundRect">
              <a:avLst>
                <a:gd name="adj" fmla="val 16667"/>
              </a:avLst>
            </a:prstGeom>
            <a:solidFill>
              <a:srgbClr val="268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zh-TW" altLang="en-US" sz="1600" b="1" dirty="0">
                  <a:solidFill>
                    <a:schemeClr val="bg1"/>
                  </a:solidFill>
                  <a:latin typeface="Chiron Sans HK Pro Heavy"/>
                  <a:ea typeface="Chiron Sans HK Pro Heavy"/>
                  <a:sym typeface="Barlow"/>
                </a:rPr>
                <a:t>照順序換一張的照片</a:t>
              </a:r>
              <a:endParaRPr lang="zh-TW" altLang="en-US" sz="1500" b="1" dirty="0">
                <a:solidFill>
                  <a:schemeClr val="bg1"/>
                </a:solidFill>
                <a:latin typeface="Chiron Sans HK Pro Heavy"/>
                <a:ea typeface="Chiron Sans HK Pro Heavy"/>
                <a:sym typeface="Barlow"/>
              </a:endParaRPr>
            </a:p>
          </p:txBody>
        </p:sp>
        <p:sp>
          <p:nvSpPr>
            <p:cNvPr id="45" name="Google Shape;757;p20">
              <a:extLst>
                <a:ext uri="{FF2B5EF4-FFF2-40B4-BE49-F238E27FC236}">
                  <a16:creationId xmlns:a16="http://schemas.microsoft.com/office/drawing/2014/main" id="{A0408F90-9CE4-4A57-A9EB-28655FAE5858}"/>
                </a:ext>
              </a:extLst>
            </p:cNvPr>
            <p:cNvSpPr/>
            <p:nvPr/>
          </p:nvSpPr>
          <p:spPr>
            <a:xfrm>
              <a:off x="6220293" y="3785287"/>
              <a:ext cx="350200" cy="348152"/>
            </a:xfrm>
            <a:custGeom>
              <a:avLst/>
              <a:gdLst/>
              <a:ahLst/>
              <a:cxnLst/>
              <a:rect l="l" t="t" r="r" b="b"/>
              <a:pathLst>
                <a:path w="16756" h="16658" extrusionOk="0">
                  <a:moveTo>
                    <a:pt x="13287" y="2565"/>
                  </a:moveTo>
                  <a:lnTo>
                    <a:pt x="13482" y="2590"/>
                  </a:lnTo>
                  <a:lnTo>
                    <a:pt x="13653" y="2663"/>
                  </a:lnTo>
                  <a:lnTo>
                    <a:pt x="13800" y="2736"/>
                  </a:lnTo>
                  <a:lnTo>
                    <a:pt x="13922" y="2858"/>
                  </a:lnTo>
                  <a:lnTo>
                    <a:pt x="14069" y="3005"/>
                  </a:lnTo>
                  <a:lnTo>
                    <a:pt x="14142" y="3176"/>
                  </a:lnTo>
                  <a:lnTo>
                    <a:pt x="14191" y="3371"/>
                  </a:lnTo>
                  <a:lnTo>
                    <a:pt x="14215" y="3567"/>
                  </a:lnTo>
                  <a:lnTo>
                    <a:pt x="14191" y="3738"/>
                  </a:lnTo>
                  <a:lnTo>
                    <a:pt x="14142" y="3884"/>
                  </a:lnTo>
                  <a:lnTo>
                    <a:pt x="14069" y="4055"/>
                  </a:lnTo>
                  <a:lnTo>
                    <a:pt x="13922" y="4202"/>
                  </a:lnTo>
                  <a:lnTo>
                    <a:pt x="13800" y="4348"/>
                  </a:lnTo>
                  <a:lnTo>
                    <a:pt x="13653" y="4446"/>
                  </a:lnTo>
                  <a:lnTo>
                    <a:pt x="13482" y="4495"/>
                  </a:lnTo>
                  <a:lnTo>
                    <a:pt x="13067" y="4495"/>
                  </a:lnTo>
                  <a:lnTo>
                    <a:pt x="12896" y="4446"/>
                  </a:lnTo>
                  <a:lnTo>
                    <a:pt x="12725" y="4348"/>
                  </a:lnTo>
                  <a:lnTo>
                    <a:pt x="12554" y="4202"/>
                  </a:lnTo>
                  <a:lnTo>
                    <a:pt x="12481" y="4055"/>
                  </a:lnTo>
                  <a:lnTo>
                    <a:pt x="12408" y="3884"/>
                  </a:lnTo>
                  <a:lnTo>
                    <a:pt x="12359" y="3738"/>
                  </a:lnTo>
                  <a:lnTo>
                    <a:pt x="12359" y="3567"/>
                  </a:lnTo>
                  <a:lnTo>
                    <a:pt x="12359" y="3371"/>
                  </a:lnTo>
                  <a:lnTo>
                    <a:pt x="12408" y="3176"/>
                  </a:lnTo>
                  <a:lnTo>
                    <a:pt x="12481" y="3005"/>
                  </a:lnTo>
                  <a:lnTo>
                    <a:pt x="12554" y="2858"/>
                  </a:lnTo>
                  <a:lnTo>
                    <a:pt x="12725" y="2736"/>
                  </a:lnTo>
                  <a:lnTo>
                    <a:pt x="12896" y="2663"/>
                  </a:lnTo>
                  <a:lnTo>
                    <a:pt x="13067" y="2590"/>
                  </a:lnTo>
                  <a:lnTo>
                    <a:pt x="13287" y="2565"/>
                  </a:lnTo>
                  <a:close/>
                  <a:moveTo>
                    <a:pt x="10845" y="1"/>
                  </a:moveTo>
                  <a:lnTo>
                    <a:pt x="10527" y="25"/>
                  </a:lnTo>
                  <a:lnTo>
                    <a:pt x="10210" y="74"/>
                  </a:lnTo>
                  <a:lnTo>
                    <a:pt x="9868" y="172"/>
                  </a:lnTo>
                  <a:lnTo>
                    <a:pt x="9477" y="318"/>
                  </a:lnTo>
                  <a:lnTo>
                    <a:pt x="9184" y="489"/>
                  </a:lnTo>
                  <a:lnTo>
                    <a:pt x="8891" y="660"/>
                  </a:lnTo>
                  <a:lnTo>
                    <a:pt x="8622" y="831"/>
                  </a:lnTo>
                  <a:lnTo>
                    <a:pt x="8525" y="953"/>
                  </a:lnTo>
                  <a:lnTo>
                    <a:pt x="8427" y="1051"/>
                  </a:lnTo>
                  <a:lnTo>
                    <a:pt x="416" y="8866"/>
                  </a:lnTo>
                  <a:lnTo>
                    <a:pt x="270" y="9086"/>
                  </a:lnTo>
                  <a:lnTo>
                    <a:pt x="123" y="9355"/>
                  </a:lnTo>
                  <a:lnTo>
                    <a:pt x="25" y="9624"/>
                  </a:lnTo>
                  <a:lnTo>
                    <a:pt x="1" y="9746"/>
                  </a:lnTo>
                  <a:lnTo>
                    <a:pt x="1" y="9917"/>
                  </a:lnTo>
                  <a:lnTo>
                    <a:pt x="1" y="10039"/>
                  </a:lnTo>
                  <a:lnTo>
                    <a:pt x="25" y="10136"/>
                  </a:lnTo>
                  <a:lnTo>
                    <a:pt x="123" y="10381"/>
                  </a:lnTo>
                  <a:lnTo>
                    <a:pt x="270" y="10625"/>
                  </a:lnTo>
                  <a:lnTo>
                    <a:pt x="416" y="10869"/>
                  </a:lnTo>
                  <a:lnTo>
                    <a:pt x="5911" y="16242"/>
                  </a:lnTo>
                  <a:lnTo>
                    <a:pt x="6009" y="16340"/>
                  </a:lnTo>
                  <a:lnTo>
                    <a:pt x="6131" y="16438"/>
                  </a:lnTo>
                  <a:lnTo>
                    <a:pt x="6253" y="16511"/>
                  </a:lnTo>
                  <a:lnTo>
                    <a:pt x="6400" y="16560"/>
                  </a:lnTo>
                  <a:lnTo>
                    <a:pt x="6522" y="16609"/>
                  </a:lnTo>
                  <a:lnTo>
                    <a:pt x="6668" y="16633"/>
                  </a:lnTo>
                  <a:lnTo>
                    <a:pt x="6961" y="16657"/>
                  </a:lnTo>
                  <a:lnTo>
                    <a:pt x="7206" y="16633"/>
                  </a:lnTo>
                  <a:lnTo>
                    <a:pt x="7474" y="16560"/>
                  </a:lnTo>
                  <a:lnTo>
                    <a:pt x="7596" y="16511"/>
                  </a:lnTo>
                  <a:lnTo>
                    <a:pt x="7719" y="16438"/>
                  </a:lnTo>
                  <a:lnTo>
                    <a:pt x="7816" y="16340"/>
                  </a:lnTo>
                  <a:lnTo>
                    <a:pt x="7914" y="16242"/>
                  </a:lnTo>
                  <a:lnTo>
                    <a:pt x="15803" y="8427"/>
                  </a:lnTo>
                  <a:lnTo>
                    <a:pt x="15974" y="8183"/>
                  </a:lnTo>
                  <a:lnTo>
                    <a:pt x="16169" y="7938"/>
                  </a:lnTo>
                  <a:lnTo>
                    <a:pt x="16242" y="7792"/>
                  </a:lnTo>
                  <a:lnTo>
                    <a:pt x="16340" y="7645"/>
                  </a:lnTo>
                  <a:lnTo>
                    <a:pt x="16389" y="7474"/>
                  </a:lnTo>
                  <a:lnTo>
                    <a:pt x="16438" y="7279"/>
                  </a:lnTo>
                  <a:lnTo>
                    <a:pt x="16584" y="6961"/>
                  </a:lnTo>
                  <a:lnTo>
                    <a:pt x="16682" y="6644"/>
                  </a:lnTo>
                  <a:lnTo>
                    <a:pt x="16731" y="6326"/>
                  </a:lnTo>
                  <a:lnTo>
                    <a:pt x="16755" y="6009"/>
                  </a:lnTo>
                  <a:lnTo>
                    <a:pt x="16755" y="1491"/>
                  </a:lnTo>
                  <a:lnTo>
                    <a:pt x="16731" y="1173"/>
                  </a:lnTo>
                  <a:lnTo>
                    <a:pt x="16706" y="1051"/>
                  </a:lnTo>
                  <a:lnTo>
                    <a:pt x="16657" y="905"/>
                  </a:lnTo>
                  <a:lnTo>
                    <a:pt x="16609" y="782"/>
                  </a:lnTo>
                  <a:lnTo>
                    <a:pt x="16535" y="660"/>
                  </a:lnTo>
                  <a:lnTo>
                    <a:pt x="16438" y="538"/>
                  </a:lnTo>
                  <a:lnTo>
                    <a:pt x="16340" y="416"/>
                  </a:lnTo>
                  <a:lnTo>
                    <a:pt x="16144" y="270"/>
                  </a:lnTo>
                  <a:lnTo>
                    <a:pt x="15900" y="123"/>
                  </a:lnTo>
                  <a:lnTo>
                    <a:pt x="15632" y="50"/>
                  </a:lnTo>
                  <a:lnTo>
                    <a:pt x="15509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21D7E27F-0093-47A6-9E1A-7ABF84E5AFA5}"/>
              </a:ext>
            </a:extLst>
          </p:cNvPr>
          <p:cNvGrpSpPr/>
          <p:nvPr/>
        </p:nvGrpSpPr>
        <p:grpSpPr>
          <a:xfrm>
            <a:off x="265227" y="2455167"/>
            <a:ext cx="2293207" cy="484574"/>
            <a:chOff x="6220293" y="3785287"/>
            <a:chExt cx="2293207" cy="484574"/>
          </a:xfrm>
        </p:grpSpPr>
        <p:sp>
          <p:nvSpPr>
            <p:cNvPr id="56" name="Google Shape;753;p20">
              <a:extLst>
                <a:ext uri="{FF2B5EF4-FFF2-40B4-BE49-F238E27FC236}">
                  <a16:creationId xmlns:a16="http://schemas.microsoft.com/office/drawing/2014/main" id="{56A73AD7-9974-42C9-A0A1-ACCE3544FB25}"/>
                </a:ext>
              </a:extLst>
            </p:cNvPr>
            <p:cNvSpPr/>
            <p:nvPr/>
          </p:nvSpPr>
          <p:spPr>
            <a:xfrm>
              <a:off x="6339533" y="3927148"/>
              <a:ext cx="2173967" cy="342713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200">
                <a:solidFill>
                  <a:schemeClr val="lt1"/>
                </a:solidFill>
                <a:latin typeface="+mn-ea"/>
                <a:ea typeface="+mn-ea"/>
                <a:sym typeface="Barlow"/>
              </a:endParaRPr>
            </a:p>
          </p:txBody>
        </p:sp>
        <p:sp>
          <p:nvSpPr>
            <p:cNvPr id="57" name="Google Shape;753;p20">
              <a:extLst>
                <a:ext uri="{FF2B5EF4-FFF2-40B4-BE49-F238E27FC236}">
                  <a16:creationId xmlns:a16="http://schemas.microsoft.com/office/drawing/2014/main" id="{C6A3E0C1-5D80-455C-B67E-74A27C80DB0B}"/>
                </a:ext>
              </a:extLst>
            </p:cNvPr>
            <p:cNvSpPr/>
            <p:nvPr/>
          </p:nvSpPr>
          <p:spPr>
            <a:xfrm>
              <a:off x="6305557" y="3881665"/>
              <a:ext cx="2173967" cy="342714"/>
            </a:xfrm>
            <a:prstGeom prst="roundRect">
              <a:avLst>
                <a:gd name="adj" fmla="val 16667"/>
              </a:avLst>
            </a:prstGeom>
            <a:solidFill>
              <a:srgbClr val="268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zh-TW" altLang="en-US" sz="1600" b="1" dirty="0">
                  <a:solidFill>
                    <a:schemeClr val="bg1"/>
                  </a:solidFill>
                  <a:latin typeface="Chiron Sans HK Pro Heavy"/>
                  <a:ea typeface="Chiron Sans HK Pro Heavy"/>
                  <a:sym typeface="Barlow"/>
                </a:rPr>
                <a:t>清除該照片的標記</a:t>
              </a:r>
              <a:endParaRPr lang="zh-TW" altLang="en-US" sz="1500" b="1" dirty="0">
                <a:solidFill>
                  <a:schemeClr val="bg1"/>
                </a:solidFill>
                <a:latin typeface="Chiron Sans HK Pro Heavy"/>
                <a:ea typeface="Chiron Sans HK Pro Heavy"/>
                <a:sym typeface="Barlow"/>
              </a:endParaRPr>
            </a:p>
          </p:txBody>
        </p:sp>
        <p:sp>
          <p:nvSpPr>
            <p:cNvPr id="58" name="Google Shape;757;p20">
              <a:extLst>
                <a:ext uri="{FF2B5EF4-FFF2-40B4-BE49-F238E27FC236}">
                  <a16:creationId xmlns:a16="http://schemas.microsoft.com/office/drawing/2014/main" id="{8D18F20C-01DA-4072-A9B3-60C17328EED4}"/>
                </a:ext>
              </a:extLst>
            </p:cNvPr>
            <p:cNvSpPr/>
            <p:nvPr/>
          </p:nvSpPr>
          <p:spPr>
            <a:xfrm>
              <a:off x="6220293" y="3785287"/>
              <a:ext cx="350200" cy="348152"/>
            </a:xfrm>
            <a:custGeom>
              <a:avLst/>
              <a:gdLst/>
              <a:ahLst/>
              <a:cxnLst/>
              <a:rect l="l" t="t" r="r" b="b"/>
              <a:pathLst>
                <a:path w="16756" h="16658" extrusionOk="0">
                  <a:moveTo>
                    <a:pt x="13287" y="2565"/>
                  </a:moveTo>
                  <a:lnTo>
                    <a:pt x="13482" y="2590"/>
                  </a:lnTo>
                  <a:lnTo>
                    <a:pt x="13653" y="2663"/>
                  </a:lnTo>
                  <a:lnTo>
                    <a:pt x="13800" y="2736"/>
                  </a:lnTo>
                  <a:lnTo>
                    <a:pt x="13922" y="2858"/>
                  </a:lnTo>
                  <a:lnTo>
                    <a:pt x="14069" y="3005"/>
                  </a:lnTo>
                  <a:lnTo>
                    <a:pt x="14142" y="3176"/>
                  </a:lnTo>
                  <a:lnTo>
                    <a:pt x="14191" y="3371"/>
                  </a:lnTo>
                  <a:lnTo>
                    <a:pt x="14215" y="3567"/>
                  </a:lnTo>
                  <a:lnTo>
                    <a:pt x="14191" y="3738"/>
                  </a:lnTo>
                  <a:lnTo>
                    <a:pt x="14142" y="3884"/>
                  </a:lnTo>
                  <a:lnTo>
                    <a:pt x="14069" y="4055"/>
                  </a:lnTo>
                  <a:lnTo>
                    <a:pt x="13922" y="4202"/>
                  </a:lnTo>
                  <a:lnTo>
                    <a:pt x="13800" y="4348"/>
                  </a:lnTo>
                  <a:lnTo>
                    <a:pt x="13653" y="4446"/>
                  </a:lnTo>
                  <a:lnTo>
                    <a:pt x="13482" y="4495"/>
                  </a:lnTo>
                  <a:lnTo>
                    <a:pt x="13067" y="4495"/>
                  </a:lnTo>
                  <a:lnTo>
                    <a:pt x="12896" y="4446"/>
                  </a:lnTo>
                  <a:lnTo>
                    <a:pt x="12725" y="4348"/>
                  </a:lnTo>
                  <a:lnTo>
                    <a:pt x="12554" y="4202"/>
                  </a:lnTo>
                  <a:lnTo>
                    <a:pt x="12481" y="4055"/>
                  </a:lnTo>
                  <a:lnTo>
                    <a:pt x="12408" y="3884"/>
                  </a:lnTo>
                  <a:lnTo>
                    <a:pt x="12359" y="3738"/>
                  </a:lnTo>
                  <a:lnTo>
                    <a:pt x="12359" y="3567"/>
                  </a:lnTo>
                  <a:lnTo>
                    <a:pt x="12359" y="3371"/>
                  </a:lnTo>
                  <a:lnTo>
                    <a:pt x="12408" y="3176"/>
                  </a:lnTo>
                  <a:lnTo>
                    <a:pt x="12481" y="3005"/>
                  </a:lnTo>
                  <a:lnTo>
                    <a:pt x="12554" y="2858"/>
                  </a:lnTo>
                  <a:lnTo>
                    <a:pt x="12725" y="2736"/>
                  </a:lnTo>
                  <a:lnTo>
                    <a:pt x="12896" y="2663"/>
                  </a:lnTo>
                  <a:lnTo>
                    <a:pt x="13067" y="2590"/>
                  </a:lnTo>
                  <a:lnTo>
                    <a:pt x="13287" y="2565"/>
                  </a:lnTo>
                  <a:close/>
                  <a:moveTo>
                    <a:pt x="10845" y="1"/>
                  </a:moveTo>
                  <a:lnTo>
                    <a:pt x="10527" y="25"/>
                  </a:lnTo>
                  <a:lnTo>
                    <a:pt x="10210" y="74"/>
                  </a:lnTo>
                  <a:lnTo>
                    <a:pt x="9868" y="172"/>
                  </a:lnTo>
                  <a:lnTo>
                    <a:pt x="9477" y="318"/>
                  </a:lnTo>
                  <a:lnTo>
                    <a:pt x="9184" y="489"/>
                  </a:lnTo>
                  <a:lnTo>
                    <a:pt x="8891" y="660"/>
                  </a:lnTo>
                  <a:lnTo>
                    <a:pt x="8622" y="831"/>
                  </a:lnTo>
                  <a:lnTo>
                    <a:pt x="8525" y="953"/>
                  </a:lnTo>
                  <a:lnTo>
                    <a:pt x="8427" y="1051"/>
                  </a:lnTo>
                  <a:lnTo>
                    <a:pt x="416" y="8866"/>
                  </a:lnTo>
                  <a:lnTo>
                    <a:pt x="270" y="9086"/>
                  </a:lnTo>
                  <a:lnTo>
                    <a:pt x="123" y="9355"/>
                  </a:lnTo>
                  <a:lnTo>
                    <a:pt x="25" y="9624"/>
                  </a:lnTo>
                  <a:lnTo>
                    <a:pt x="1" y="9746"/>
                  </a:lnTo>
                  <a:lnTo>
                    <a:pt x="1" y="9917"/>
                  </a:lnTo>
                  <a:lnTo>
                    <a:pt x="1" y="10039"/>
                  </a:lnTo>
                  <a:lnTo>
                    <a:pt x="25" y="10136"/>
                  </a:lnTo>
                  <a:lnTo>
                    <a:pt x="123" y="10381"/>
                  </a:lnTo>
                  <a:lnTo>
                    <a:pt x="270" y="10625"/>
                  </a:lnTo>
                  <a:lnTo>
                    <a:pt x="416" y="10869"/>
                  </a:lnTo>
                  <a:lnTo>
                    <a:pt x="5911" y="16242"/>
                  </a:lnTo>
                  <a:lnTo>
                    <a:pt x="6009" y="16340"/>
                  </a:lnTo>
                  <a:lnTo>
                    <a:pt x="6131" y="16438"/>
                  </a:lnTo>
                  <a:lnTo>
                    <a:pt x="6253" y="16511"/>
                  </a:lnTo>
                  <a:lnTo>
                    <a:pt x="6400" y="16560"/>
                  </a:lnTo>
                  <a:lnTo>
                    <a:pt x="6522" y="16609"/>
                  </a:lnTo>
                  <a:lnTo>
                    <a:pt x="6668" y="16633"/>
                  </a:lnTo>
                  <a:lnTo>
                    <a:pt x="6961" y="16657"/>
                  </a:lnTo>
                  <a:lnTo>
                    <a:pt x="7206" y="16633"/>
                  </a:lnTo>
                  <a:lnTo>
                    <a:pt x="7474" y="16560"/>
                  </a:lnTo>
                  <a:lnTo>
                    <a:pt x="7596" y="16511"/>
                  </a:lnTo>
                  <a:lnTo>
                    <a:pt x="7719" y="16438"/>
                  </a:lnTo>
                  <a:lnTo>
                    <a:pt x="7816" y="16340"/>
                  </a:lnTo>
                  <a:lnTo>
                    <a:pt x="7914" y="16242"/>
                  </a:lnTo>
                  <a:lnTo>
                    <a:pt x="15803" y="8427"/>
                  </a:lnTo>
                  <a:lnTo>
                    <a:pt x="15974" y="8183"/>
                  </a:lnTo>
                  <a:lnTo>
                    <a:pt x="16169" y="7938"/>
                  </a:lnTo>
                  <a:lnTo>
                    <a:pt x="16242" y="7792"/>
                  </a:lnTo>
                  <a:lnTo>
                    <a:pt x="16340" y="7645"/>
                  </a:lnTo>
                  <a:lnTo>
                    <a:pt x="16389" y="7474"/>
                  </a:lnTo>
                  <a:lnTo>
                    <a:pt x="16438" y="7279"/>
                  </a:lnTo>
                  <a:lnTo>
                    <a:pt x="16584" y="6961"/>
                  </a:lnTo>
                  <a:lnTo>
                    <a:pt x="16682" y="6644"/>
                  </a:lnTo>
                  <a:lnTo>
                    <a:pt x="16731" y="6326"/>
                  </a:lnTo>
                  <a:lnTo>
                    <a:pt x="16755" y="6009"/>
                  </a:lnTo>
                  <a:lnTo>
                    <a:pt x="16755" y="1491"/>
                  </a:lnTo>
                  <a:lnTo>
                    <a:pt x="16731" y="1173"/>
                  </a:lnTo>
                  <a:lnTo>
                    <a:pt x="16706" y="1051"/>
                  </a:lnTo>
                  <a:lnTo>
                    <a:pt x="16657" y="905"/>
                  </a:lnTo>
                  <a:lnTo>
                    <a:pt x="16609" y="782"/>
                  </a:lnTo>
                  <a:lnTo>
                    <a:pt x="16535" y="660"/>
                  </a:lnTo>
                  <a:lnTo>
                    <a:pt x="16438" y="538"/>
                  </a:lnTo>
                  <a:lnTo>
                    <a:pt x="16340" y="416"/>
                  </a:lnTo>
                  <a:lnTo>
                    <a:pt x="16144" y="270"/>
                  </a:lnTo>
                  <a:lnTo>
                    <a:pt x="15900" y="123"/>
                  </a:lnTo>
                  <a:lnTo>
                    <a:pt x="15632" y="50"/>
                  </a:lnTo>
                  <a:lnTo>
                    <a:pt x="15509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C5948E9-E83A-4E52-A2C6-0B89DE67F7AB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2524458" y="2708020"/>
            <a:ext cx="1057267" cy="14882"/>
          </a:xfrm>
          <a:prstGeom prst="line">
            <a:avLst/>
          </a:prstGeom>
          <a:ln w="19050">
            <a:headEnd type="none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B8139A41-7A5C-4D15-BC97-EDDCA670B908}"/>
              </a:ext>
            </a:extLst>
          </p:cNvPr>
          <p:cNvCxnSpPr>
            <a:cxnSpLocks/>
          </p:cNvCxnSpPr>
          <p:nvPr/>
        </p:nvCxnSpPr>
        <p:spPr>
          <a:xfrm flipH="1">
            <a:off x="4850683" y="3062189"/>
            <a:ext cx="1141836" cy="0"/>
          </a:xfrm>
          <a:prstGeom prst="line">
            <a:avLst/>
          </a:prstGeom>
          <a:ln w="19050">
            <a:headEnd type="none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C90253B5-6D25-4C54-AC8C-58B07E16F898}"/>
              </a:ext>
            </a:extLst>
          </p:cNvPr>
          <p:cNvGrpSpPr/>
          <p:nvPr/>
        </p:nvGrpSpPr>
        <p:grpSpPr>
          <a:xfrm>
            <a:off x="5907255" y="2794454"/>
            <a:ext cx="2293207" cy="484574"/>
            <a:chOff x="6220293" y="3785287"/>
            <a:chExt cx="2293207" cy="484574"/>
          </a:xfrm>
        </p:grpSpPr>
        <p:sp>
          <p:nvSpPr>
            <p:cNvPr id="62" name="Google Shape;753;p20">
              <a:extLst>
                <a:ext uri="{FF2B5EF4-FFF2-40B4-BE49-F238E27FC236}">
                  <a16:creationId xmlns:a16="http://schemas.microsoft.com/office/drawing/2014/main" id="{148CB009-0081-4A60-985F-7B89B809A217}"/>
                </a:ext>
              </a:extLst>
            </p:cNvPr>
            <p:cNvSpPr/>
            <p:nvPr/>
          </p:nvSpPr>
          <p:spPr>
            <a:xfrm>
              <a:off x="6339533" y="3927148"/>
              <a:ext cx="2173967" cy="342713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200">
                <a:solidFill>
                  <a:schemeClr val="lt1"/>
                </a:solidFill>
                <a:latin typeface="+mn-ea"/>
                <a:ea typeface="+mn-ea"/>
                <a:sym typeface="Barlow"/>
              </a:endParaRPr>
            </a:p>
          </p:txBody>
        </p:sp>
        <p:sp>
          <p:nvSpPr>
            <p:cNvPr id="63" name="Google Shape;753;p20">
              <a:extLst>
                <a:ext uri="{FF2B5EF4-FFF2-40B4-BE49-F238E27FC236}">
                  <a16:creationId xmlns:a16="http://schemas.microsoft.com/office/drawing/2014/main" id="{87C516DE-275C-4DF0-A506-8F94CBECE68D}"/>
                </a:ext>
              </a:extLst>
            </p:cNvPr>
            <p:cNvSpPr/>
            <p:nvPr/>
          </p:nvSpPr>
          <p:spPr>
            <a:xfrm>
              <a:off x="6305557" y="3881665"/>
              <a:ext cx="2173967" cy="342714"/>
            </a:xfrm>
            <a:prstGeom prst="roundRect">
              <a:avLst>
                <a:gd name="adj" fmla="val 16667"/>
              </a:avLst>
            </a:prstGeom>
            <a:solidFill>
              <a:srgbClr val="268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zh-TW" altLang="en-US" sz="1600" b="1" dirty="0">
                  <a:solidFill>
                    <a:schemeClr val="bg1"/>
                  </a:solidFill>
                  <a:latin typeface="Chiron Sans HK Pro Heavy"/>
                  <a:ea typeface="Chiron Sans HK Pro Heavy"/>
                  <a:sym typeface="Barlow"/>
                </a:rPr>
                <a:t>預覽照片</a:t>
              </a:r>
              <a:endParaRPr lang="zh-TW" altLang="en-US" sz="1500" b="1" dirty="0">
                <a:solidFill>
                  <a:schemeClr val="bg1"/>
                </a:solidFill>
                <a:latin typeface="Chiron Sans HK Pro Heavy"/>
                <a:ea typeface="Chiron Sans HK Pro Heavy"/>
                <a:sym typeface="Barlow"/>
              </a:endParaRPr>
            </a:p>
          </p:txBody>
        </p:sp>
        <p:sp>
          <p:nvSpPr>
            <p:cNvPr id="64" name="Google Shape;757;p20">
              <a:extLst>
                <a:ext uri="{FF2B5EF4-FFF2-40B4-BE49-F238E27FC236}">
                  <a16:creationId xmlns:a16="http://schemas.microsoft.com/office/drawing/2014/main" id="{3756AB8B-3F28-4CAA-8989-E2C3C08AEBF3}"/>
                </a:ext>
              </a:extLst>
            </p:cNvPr>
            <p:cNvSpPr/>
            <p:nvPr/>
          </p:nvSpPr>
          <p:spPr>
            <a:xfrm>
              <a:off x="6220293" y="3785287"/>
              <a:ext cx="350200" cy="348152"/>
            </a:xfrm>
            <a:custGeom>
              <a:avLst/>
              <a:gdLst/>
              <a:ahLst/>
              <a:cxnLst/>
              <a:rect l="l" t="t" r="r" b="b"/>
              <a:pathLst>
                <a:path w="16756" h="16658" extrusionOk="0">
                  <a:moveTo>
                    <a:pt x="13287" y="2565"/>
                  </a:moveTo>
                  <a:lnTo>
                    <a:pt x="13482" y="2590"/>
                  </a:lnTo>
                  <a:lnTo>
                    <a:pt x="13653" y="2663"/>
                  </a:lnTo>
                  <a:lnTo>
                    <a:pt x="13800" y="2736"/>
                  </a:lnTo>
                  <a:lnTo>
                    <a:pt x="13922" y="2858"/>
                  </a:lnTo>
                  <a:lnTo>
                    <a:pt x="14069" y="3005"/>
                  </a:lnTo>
                  <a:lnTo>
                    <a:pt x="14142" y="3176"/>
                  </a:lnTo>
                  <a:lnTo>
                    <a:pt x="14191" y="3371"/>
                  </a:lnTo>
                  <a:lnTo>
                    <a:pt x="14215" y="3567"/>
                  </a:lnTo>
                  <a:lnTo>
                    <a:pt x="14191" y="3738"/>
                  </a:lnTo>
                  <a:lnTo>
                    <a:pt x="14142" y="3884"/>
                  </a:lnTo>
                  <a:lnTo>
                    <a:pt x="14069" y="4055"/>
                  </a:lnTo>
                  <a:lnTo>
                    <a:pt x="13922" y="4202"/>
                  </a:lnTo>
                  <a:lnTo>
                    <a:pt x="13800" y="4348"/>
                  </a:lnTo>
                  <a:lnTo>
                    <a:pt x="13653" y="4446"/>
                  </a:lnTo>
                  <a:lnTo>
                    <a:pt x="13482" y="4495"/>
                  </a:lnTo>
                  <a:lnTo>
                    <a:pt x="13067" y="4495"/>
                  </a:lnTo>
                  <a:lnTo>
                    <a:pt x="12896" y="4446"/>
                  </a:lnTo>
                  <a:lnTo>
                    <a:pt x="12725" y="4348"/>
                  </a:lnTo>
                  <a:lnTo>
                    <a:pt x="12554" y="4202"/>
                  </a:lnTo>
                  <a:lnTo>
                    <a:pt x="12481" y="4055"/>
                  </a:lnTo>
                  <a:lnTo>
                    <a:pt x="12408" y="3884"/>
                  </a:lnTo>
                  <a:lnTo>
                    <a:pt x="12359" y="3738"/>
                  </a:lnTo>
                  <a:lnTo>
                    <a:pt x="12359" y="3567"/>
                  </a:lnTo>
                  <a:lnTo>
                    <a:pt x="12359" y="3371"/>
                  </a:lnTo>
                  <a:lnTo>
                    <a:pt x="12408" y="3176"/>
                  </a:lnTo>
                  <a:lnTo>
                    <a:pt x="12481" y="3005"/>
                  </a:lnTo>
                  <a:lnTo>
                    <a:pt x="12554" y="2858"/>
                  </a:lnTo>
                  <a:lnTo>
                    <a:pt x="12725" y="2736"/>
                  </a:lnTo>
                  <a:lnTo>
                    <a:pt x="12896" y="2663"/>
                  </a:lnTo>
                  <a:lnTo>
                    <a:pt x="13067" y="2590"/>
                  </a:lnTo>
                  <a:lnTo>
                    <a:pt x="13287" y="2565"/>
                  </a:lnTo>
                  <a:close/>
                  <a:moveTo>
                    <a:pt x="10845" y="1"/>
                  </a:moveTo>
                  <a:lnTo>
                    <a:pt x="10527" y="25"/>
                  </a:lnTo>
                  <a:lnTo>
                    <a:pt x="10210" y="74"/>
                  </a:lnTo>
                  <a:lnTo>
                    <a:pt x="9868" y="172"/>
                  </a:lnTo>
                  <a:lnTo>
                    <a:pt x="9477" y="318"/>
                  </a:lnTo>
                  <a:lnTo>
                    <a:pt x="9184" y="489"/>
                  </a:lnTo>
                  <a:lnTo>
                    <a:pt x="8891" y="660"/>
                  </a:lnTo>
                  <a:lnTo>
                    <a:pt x="8622" y="831"/>
                  </a:lnTo>
                  <a:lnTo>
                    <a:pt x="8525" y="953"/>
                  </a:lnTo>
                  <a:lnTo>
                    <a:pt x="8427" y="1051"/>
                  </a:lnTo>
                  <a:lnTo>
                    <a:pt x="416" y="8866"/>
                  </a:lnTo>
                  <a:lnTo>
                    <a:pt x="270" y="9086"/>
                  </a:lnTo>
                  <a:lnTo>
                    <a:pt x="123" y="9355"/>
                  </a:lnTo>
                  <a:lnTo>
                    <a:pt x="25" y="9624"/>
                  </a:lnTo>
                  <a:lnTo>
                    <a:pt x="1" y="9746"/>
                  </a:lnTo>
                  <a:lnTo>
                    <a:pt x="1" y="9917"/>
                  </a:lnTo>
                  <a:lnTo>
                    <a:pt x="1" y="10039"/>
                  </a:lnTo>
                  <a:lnTo>
                    <a:pt x="25" y="10136"/>
                  </a:lnTo>
                  <a:lnTo>
                    <a:pt x="123" y="10381"/>
                  </a:lnTo>
                  <a:lnTo>
                    <a:pt x="270" y="10625"/>
                  </a:lnTo>
                  <a:lnTo>
                    <a:pt x="416" y="10869"/>
                  </a:lnTo>
                  <a:lnTo>
                    <a:pt x="5911" y="16242"/>
                  </a:lnTo>
                  <a:lnTo>
                    <a:pt x="6009" y="16340"/>
                  </a:lnTo>
                  <a:lnTo>
                    <a:pt x="6131" y="16438"/>
                  </a:lnTo>
                  <a:lnTo>
                    <a:pt x="6253" y="16511"/>
                  </a:lnTo>
                  <a:lnTo>
                    <a:pt x="6400" y="16560"/>
                  </a:lnTo>
                  <a:lnTo>
                    <a:pt x="6522" y="16609"/>
                  </a:lnTo>
                  <a:lnTo>
                    <a:pt x="6668" y="16633"/>
                  </a:lnTo>
                  <a:lnTo>
                    <a:pt x="6961" y="16657"/>
                  </a:lnTo>
                  <a:lnTo>
                    <a:pt x="7206" y="16633"/>
                  </a:lnTo>
                  <a:lnTo>
                    <a:pt x="7474" y="16560"/>
                  </a:lnTo>
                  <a:lnTo>
                    <a:pt x="7596" y="16511"/>
                  </a:lnTo>
                  <a:lnTo>
                    <a:pt x="7719" y="16438"/>
                  </a:lnTo>
                  <a:lnTo>
                    <a:pt x="7816" y="16340"/>
                  </a:lnTo>
                  <a:lnTo>
                    <a:pt x="7914" y="16242"/>
                  </a:lnTo>
                  <a:lnTo>
                    <a:pt x="15803" y="8427"/>
                  </a:lnTo>
                  <a:lnTo>
                    <a:pt x="15974" y="8183"/>
                  </a:lnTo>
                  <a:lnTo>
                    <a:pt x="16169" y="7938"/>
                  </a:lnTo>
                  <a:lnTo>
                    <a:pt x="16242" y="7792"/>
                  </a:lnTo>
                  <a:lnTo>
                    <a:pt x="16340" y="7645"/>
                  </a:lnTo>
                  <a:lnTo>
                    <a:pt x="16389" y="7474"/>
                  </a:lnTo>
                  <a:lnTo>
                    <a:pt x="16438" y="7279"/>
                  </a:lnTo>
                  <a:lnTo>
                    <a:pt x="16584" y="6961"/>
                  </a:lnTo>
                  <a:lnTo>
                    <a:pt x="16682" y="6644"/>
                  </a:lnTo>
                  <a:lnTo>
                    <a:pt x="16731" y="6326"/>
                  </a:lnTo>
                  <a:lnTo>
                    <a:pt x="16755" y="6009"/>
                  </a:lnTo>
                  <a:lnTo>
                    <a:pt x="16755" y="1491"/>
                  </a:lnTo>
                  <a:lnTo>
                    <a:pt x="16731" y="1173"/>
                  </a:lnTo>
                  <a:lnTo>
                    <a:pt x="16706" y="1051"/>
                  </a:lnTo>
                  <a:lnTo>
                    <a:pt x="16657" y="905"/>
                  </a:lnTo>
                  <a:lnTo>
                    <a:pt x="16609" y="782"/>
                  </a:lnTo>
                  <a:lnTo>
                    <a:pt x="16535" y="660"/>
                  </a:lnTo>
                  <a:lnTo>
                    <a:pt x="16438" y="538"/>
                  </a:lnTo>
                  <a:lnTo>
                    <a:pt x="16340" y="416"/>
                  </a:lnTo>
                  <a:lnTo>
                    <a:pt x="16144" y="270"/>
                  </a:lnTo>
                  <a:lnTo>
                    <a:pt x="15900" y="123"/>
                  </a:lnTo>
                  <a:lnTo>
                    <a:pt x="15632" y="50"/>
                  </a:lnTo>
                  <a:lnTo>
                    <a:pt x="15509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145A8444-4DEF-439E-AE84-175C5196897B}"/>
              </a:ext>
            </a:extLst>
          </p:cNvPr>
          <p:cNvGrpSpPr/>
          <p:nvPr/>
        </p:nvGrpSpPr>
        <p:grpSpPr>
          <a:xfrm>
            <a:off x="264621" y="3832565"/>
            <a:ext cx="2506205" cy="484574"/>
            <a:chOff x="6220293" y="3785287"/>
            <a:chExt cx="2506205" cy="484574"/>
          </a:xfrm>
        </p:grpSpPr>
        <p:sp>
          <p:nvSpPr>
            <p:cNvPr id="66" name="Google Shape;753;p20">
              <a:extLst>
                <a:ext uri="{FF2B5EF4-FFF2-40B4-BE49-F238E27FC236}">
                  <a16:creationId xmlns:a16="http://schemas.microsoft.com/office/drawing/2014/main" id="{F02513CC-9107-40C3-A9AF-169DEFCF2945}"/>
                </a:ext>
              </a:extLst>
            </p:cNvPr>
            <p:cNvSpPr/>
            <p:nvPr/>
          </p:nvSpPr>
          <p:spPr>
            <a:xfrm>
              <a:off x="6339533" y="3927148"/>
              <a:ext cx="2386965" cy="342713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200">
                <a:solidFill>
                  <a:schemeClr val="lt1"/>
                </a:solidFill>
                <a:latin typeface="+mn-ea"/>
                <a:ea typeface="+mn-ea"/>
                <a:sym typeface="Barlow"/>
              </a:endParaRPr>
            </a:p>
          </p:txBody>
        </p:sp>
        <p:sp>
          <p:nvSpPr>
            <p:cNvPr id="67" name="Google Shape;753;p20">
              <a:extLst>
                <a:ext uri="{FF2B5EF4-FFF2-40B4-BE49-F238E27FC236}">
                  <a16:creationId xmlns:a16="http://schemas.microsoft.com/office/drawing/2014/main" id="{E69CED23-CA80-4108-A9E8-25ACBAAF70B5}"/>
                </a:ext>
              </a:extLst>
            </p:cNvPr>
            <p:cNvSpPr/>
            <p:nvPr/>
          </p:nvSpPr>
          <p:spPr>
            <a:xfrm>
              <a:off x="6305557" y="3881665"/>
              <a:ext cx="2386965" cy="342714"/>
            </a:xfrm>
            <a:prstGeom prst="roundRect">
              <a:avLst>
                <a:gd name="adj" fmla="val 16667"/>
              </a:avLst>
            </a:prstGeom>
            <a:solidFill>
              <a:srgbClr val="268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zh-TW" altLang="en-US" sz="1600" b="1" dirty="0">
                  <a:solidFill>
                    <a:schemeClr val="bg1"/>
                  </a:solidFill>
                  <a:latin typeface="Chiron Sans HK Pro Heavy"/>
                  <a:ea typeface="Chiron Sans HK Pro Heavy"/>
                  <a:sym typeface="Barlow"/>
                </a:rPr>
                <a:t>顯示標註用的新視窗</a:t>
              </a:r>
              <a:endParaRPr lang="zh-TW" altLang="en-US" sz="1500" b="1" dirty="0">
                <a:solidFill>
                  <a:schemeClr val="bg1"/>
                </a:solidFill>
                <a:latin typeface="Chiron Sans HK Pro Heavy"/>
                <a:ea typeface="Chiron Sans HK Pro Heavy"/>
                <a:sym typeface="Barlow"/>
              </a:endParaRPr>
            </a:p>
          </p:txBody>
        </p:sp>
        <p:sp>
          <p:nvSpPr>
            <p:cNvPr id="68" name="Google Shape;757;p20">
              <a:extLst>
                <a:ext uri="{FF2B5EF4-FFF2-40B4-BE49-F238E27FC236}">
                  <a16:creationId xmlns:a16="http://schemas.microsoft.com/office/drawing/2014/main" id="{D266AED7-2A81-401C-B8E9-4A037D00D1EE}"/>
                </a:ext>
              </a:extLst>
            </p:cNvPr>
            <p:cNvSpPr/>
            <p:nvPr/>
          </p:nvSpPr>
          <p:spPr>
            <a:xfrm>
              <a:off x="6220293" y="3785287"/>
              <a:ext cx="350200" cy="348152"/>
            </a:xfrm>
            <a:custGeom>
              <a:avLst/>
              <a:gdLst/>
              <a:ahLst/>
              <a:cxnLst/>
              <a:rect l="l" t="t" r="r" b="b"/>
              <a:pathLst>
                <a:path w="16756" h="16658" extrusionOk="0">
                  <a:moveTo>
                    <a:pt x="13287" y="2565"/>
                  </a:moveTo>
                  <a:lnTo>
                    <a:pt x="13482" y="2590"/>
                  </a:lnTo>
                  <a:lnTo>
                    <a:pt x="13653" y="2663"/>
                  </a:lnTo>
                  <a:lnTo>
                    <a:pt x="13800" y="2736"/>
                  </a:lnTo>
                  <a:lnTo>
                    <a:pt x="13922" y="2858"/>
                  </a:lnTo>
                  <a:lnTo>
                    <a:pt x="14069" y="3005"/>
                  </a:lnTo>
                  <a:lnTo>
                    <a:pt x="14142" y="3176"/>
                  </a:lnTo>
                  <a:lnTo>
                    <a:pt x="14191" y="3371"/>
                  </a:lnTo>
                  <a:lnTo>
                    <a:pt x="14215" y="3567"/>
                  </a:lnTo>
                  <a:lnTo>
                    <a:pt x="14191" y="3738"/>
                  </a:lnTo>
                  <a:lnTo>
                    <a:pt x="14142" y="3884"/>
                  </a:lnTo>
                  <a:lnTo>
                    <a:pt x="14069" y="4055"/>
                  </a:lnTo>
                  <a:lnTo>
                    <a:pt x="13922" y="4202"/>
                  </a:lnTo>
                  <a:lnTo>
                    <a:pt x="13800" y="4348"/>
                  </a:lnTo>
                  <a:lnTo>
                    <a:pt x="13653" y="4446"/>
                  </a:lnTo>
                  <a:lnTo>
                    <a:pt x="13482" y="4495"/>
                  </a:lnTo>
                  <a:lnTo>
                    <a:pt x="13067" y="4495"/>
                  </a:lnTo>
                  <a:lnTo>
                    <a:pt x="12896" y="4446"/>
                  </a:lnTo>
                  <a:lnTo>
                    <a:pt x="12725" y="4348"/>
                  </a:lnTo>
                  <a:lnTo>
                    <a:pt x="12554" y="4202"/>
                  </a:lnTo>
                  <a:lnTo>
                    <a:pt x="12481" y="4055"/>
                  </a:lnTo>
                  <a:lnTo>
                    <a:pt x="12408" y="3884"/>
                  </a:lnTo>
                  <a:lnTo>
                    <a:pt x="12359" y="3738"/>
                  </a:lnTo>
                  <a:lnTo>
                    <a:pt x="12359" y="3567"/>
                  </a:lnTo>
                  <a:lnTo>
                    <a:pt x="12359" y="3371"/>
                  </a:lnTo>
                  <a:lnTo>
                    <a:pt x="12408" y="3176"/>
                  </a:lnTo>
                  <a:lnTo>
                    <a:pt x="12481" y="3005"/>
                  </a:lnTo>
                  <a:lnTo>
                    <a:pt x="12554" y="2858"/>
                  </a:lnTo>
                  <a:lnTo>
                    <a:pt x="12725" y="2736"/>
                  </a:lnTo>
                  <a:lnTo>
                    <a:pt x="12896" y="2663"/>
                  </a:lnTo>
                  <a:lnTo>
                    <a:pt x="13067" y="2590"/>
                  </a:lnTo>
                  <a:lnTo>
                    <a:pt x="13287" y="2565"/>
                  </a:lnTo>
                  <a:close/>
                  <a:moveTo>
                    <a:pt x="10845" y="1"/>
                  </a:moveTo>
                  <a:lnTo>
                    <a:pt x="10527" y="25"/>
                  </a:lnTo>
                  <a:lnTo>
                    <a:pt x="10210" y="74"/>
                  </a:lnTo>
                  <a:lnTo>
                    <a:pt x="9868" y="172"/>
                  </a:lnTo>
                  <a:lnTo>
                    <a:pt x="9477" y="318"/>
                  </a:lnTo>
                  <a:lnTo>
                    <a:pt x="9184" y="489"/>
                  </a:lnTo>
                  <a:lnTo>
                    <a:pt x="8891" y="660"/>
                  </a:lnTo>
                  <a:lnTo>
                    <a:pt x="8622" y="831"/>
                  </a:lnTo>
                  <a:lnTo>
                    <a:pt x="8525" y="953"/>
                  </a:lnTo>
                  <a:lnTo>
                    <a:pt x="8427" y="1051"/>
                  </a:lnTo>
                  <a:lnTo>
                    <a:pt x="416" y="8866"/>
                  </a:lnTo>
                  <a:lnTo>
                    <a:pt x="270" y="9086"/>
                  </a:lnTo>
                  <a:lnTo>
                    <a:pt x="123" y="9355"/>
                  </a:lnTo>
                  <a:lnTo>
                    <a:pt x="25" y="9624"/>
                  </a:lnTo>
                  <a:lnTo>
                    <a:pt x="1" y="9746"/>
                  </a:lnTo>
                  <a:lnTo>
                    <a:pt x="1" y="9917"/>
                  </a:lnTo>
                  <a:lnTo>
                    <a:pt x="1" y="10039"/>
                  </a:lnTo>
                  <a:lnTo>
                    <a:pt x="25" y="10136"/>
                  </a:lnTo>
                  <a:lnTo>
                    <a:pt x="123" y="10381"/>
                  </a:lnTo>
                  <a:lnTo>
                    <a:pt x="270" y="10625"/>
                  </a:lnTo>
                  <a:lnTo>
                    <a:pt x="416" y="10869"/>
                  </a:lnTo>
                  <a:lnTo>
                    <a:pt x="5911" y="16242"/>
                  </a:lnTo>
                  <a:lnTo>
                    <a:pt x="6009" y="16340"/>
                  </a:lnTo>
                  <a:lnTo>
                    <a:pt x="6131" y="16438"/>
                  </a:lnTo>
                  <a:lnTo>
                    <a:pt x="6253" y="16511"/>
                  </a:lnTo>
                  <a:lnTo>
                    <a:pt x="6400" y="16560"/>
                  </a:lnTo>
                  <a:lnTo>
                    <a:pt x="6522" y="16609"/>
                  </a:lnTo>
                  <a:lnTo>
                    <a:pt x="6668" y="16633"/>
                  </a:lnTo>
                  <a:lnTo>
                    <a:pt x="6961" y="16657"/>
                  </a:lnTo>
                  <a:lnTo>
                    <a:pt x="7206" y="16633"/>
                  </a:lnTo>
                  <a:lnTo>
                    <a:pt x="7474" y="16560"/>
                  </a:lnTo>
                  <a:lnTo>
                    <a:pt x="7596" y="16511"/>
                  </a:lnTo>
                  <a:lnTo>
                    <a:pt x="7719" y="16438"/>
                  </a:lnTo>
                  <a:lnTo>
                    <a:pt x="7816" y="16340"/>
                  </a:lnTo>
                  <a:lnTo>
                    <a:pt x="7914" y="16242"/>
                  </a:lnTo>
                  <a:lnTo>
                    <a:pt x="15803" y="8427"/>
                  </a:lnTo>
                  <a:lnTo>
                    <a:pt x="15974" y="8183"/>
                  </a:lnTo>
                  <a:lnTo>
                    <a:pt x="16169" y="7938"/>
                  </a:lnTo>
                  <a:lnTo>
                    <a:pt x="16242" y="7792"/>
                  </a:lnTo>
                  <a:lnTo>
                    <a:pt x="16340" y="7645"/>
                  </a:lnTo>
                  <a:lnTo>
                    <a:pt x="16389" y="7474"/>
                  </a:lnTo>
                  <a:lnTo>
                    <a:pt x="16438" y="7279"/>
                  </a:lnTo>
                  <a:lnTo>
                    <a:pt x="16584" y="6961"/>
                  </a:lnTo>
                  <a:lnTo>
                    <a:pt x="16682" y="6644"/>
                  </a:lnTo>
                  <a:lnTo>
                    <a:pt x="16731" y="6326"/>
                  </a:lnTo>
                  <a:lnTo>
                    <a:pt x="16755" y="6009"/>
                  </a:lnTo>
                  <a:lnTo>
                    <a:pt x="16755" y="1491"/>
                  </a:lnTo>
                  <a:lnTo>
                    <a:pt x="16731" y="1173"/>
                  </a:lnTo>
                  <a:lnTo>
                    <a:pt x="16706" y="1051"/>
                  </a:lnTo>
                  <a:lnTo>
                    <a:pt x="16657" y="905"/>
                  </a:lnTo>
                  <a:lnTo>
                    <a:pt x="16609" y="782"/>
                  </a:lnTo>
                  <a:lnTo>
                    <a:pt x="16535" y="660"/>
                  </a:lnTo>
                  <a:lnTo>
                    <a:pt x="16438" y="538"/>
                  </a:lnTo>
                  <a:lnTo>
                    <a:pt x="16340" y="416"/>
                  </a:lnTo>
                  <a:lnTo>
                    <a:pt x="16144" y="270"/>
                  </a:lnTo>
                  <a:lnTo>
                    <a:pt x="15900" y="123"/>
                  </a:lnTo>
                  <a:lnTo>
                    <a:pt x="15632" y="50"/>
                  </a:lnTo>
                  <a:lnTo>
                    <a:pt x="15509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97EFC00C-095F-4888-BFCE-692B74CD42FF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2736850" y="4085418"/>
            <a:ext cx="844269" cy="14882"/>
          </a:xfrm>
          <a:prstGeom prst="line">
            <a:avLst/>
          </a:prstGeom>
          <a:ln w="19050">
            <a:headEnd type="none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57A57690-FD2A-41B3-953A-A73FC81DB8B8}"/>
              </a:ext>
            </a:extLst>
          </p:cNvPr>
          <p:cNvCxnSpPr>
            <a:cxnSpLocks/>
          </p:cNvCxnSpPr>
          <p:nvPr/>
        </p:nvCxnSpPr>
        <p:spPr>
          <a:xfrm flipH="1">
            <a:off x="4850077" y="4301215"/>
            <a:ext cx="1141836" cy="0"/>
          </a:xfrm>
          <a:prstGeom prst="line">
            <a:avLst/>
          </a:prstGeom>
          <a:ln w="19050">
            <a:headEnd type="none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132FE3F9-9DD3-49BF-B6D0-6BC2925DE803}"/>
              </a:ext>
            </a:extLst>
          </p:cNvPr>
          <p:cNvGrpSpPr/>
          <p:nvPr/>
        </p:nvGrpSpPr>
        <p:grpSpPr>
          <a:xfrm>
            <a:off x="5906649" y="4033480"/>
            <a:ext cx="2293207" cy="484574"/>
            <a:chOff x="6220293" y="3785287"/>
            <a:chExt cx="2293207" cy="484574"/>
          </a:xfrm>
        </p:grpSpPr>
        <p:sp>
          <p:nvSpPr>
            <p:cNvPr id="74" name="Google Shape;753;p20">
              <a:extLst>
                <a:ext uri="{FF2B5EF4-FFF2-40B4-BE49-F238E27FC236}">
                  <a16:creationId xmlns:a16="http://schemas.microsoft.com/office/drawing/2014/main" id="{C82ED098-12E4-42F1-AD90-34C653746BE3}"/>
                </a:ext>
              </a:extLst>
            </p:cNvPr>
            <p:cNvSpPr/>
            <p:nvPr/>
          </p:nvSpPr>
          <p:spPr>
            <a:xfrm>
              <a:off x="6339533" y="3927148"/>
              <a:ext cx="2173967" cy="342713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200">
                <a:solidFill>
                  <a:schemeClr val="lt1"/>
                </a:solidFill>
                <a:latin typeface="+mn-ea"/>
                <a:ea typeface="+mn-ea"/>
                <a:sym typeface="Barlow"/>
              </a:endParaRPr>
            </a:p>
          </p:txBody>
        </p:sp>
        <p:sp>
          <p:nvSpPr>
            <p:cNvPr id="75" name="Google Shape;753;p20">
              <a:extLst>
                <a:ext uri="{FF2B5EF4-FFF2-40B4-BE49-F238E27FC236}">
                  <a16:creationId xmlns:a16="http://schemas.microsoft.com/office/drawing/2014/main" id="{5A5477C6-3FC6-4427-B4A0-8CA0939F7CCD}"/>
                </a:ext>
              </a:extLst>
            </p:cNvPr>
            <p:cNvSpPr/>
            <p:nvPr/>
          </p:nvSpPr>
          <p:spPr>
            <a:xfrm>
              <a:off x="6305557" y="3881665"/>
              <a:ext cx="2173967" cy="342714"/>
            </a:xfrm>
            <a:prstGeom prst="roundRect">
              <a:avLst>
                <a:gd name="adj" fmla="val 16667"/>
              </a:avLst>
            </a:prstGeom>
            <a:solidFill>
              <a:srgbClr val="268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zh-TW" altLang="en-US" sz="1600" b="1" dirty="0">
                  <a:solidFill>
                    <a:schemeClr val="bg1"/>
                  </a:solidFill>
                  <a:latin typeface="Chiron Sans HK Pro Heavy"/>
                  <a:ea typeface="Chiron Sans HK Pro Heavy"/>
                  <a:sym typeface="Barlow"/>
                </a:rPr>
                <a:t>展示已標註的點</a:t>
              </a:r>
              <a:endParaRPr lang="zh-TW" altLang="en-US" sz="1500" b="1" dirty="0">
                <a:solidFill>
                  <a:schemeClr val="bg1"/>
                </a:solidFill>
                <a:latin typeface="Chiron Sans HK Pro Heavy"/>
                <a:ea typeface="Chiron Sans HK Pro Heavy"/>
                <a:sym typeface="Barlow"/>
              </a:endParaRPr>
            </a:p>
          </p:txBody>
        </p:sp>
        <p:sp>
          <p:nvSpPr>
            <p:cNvPr id="76" name="Google Shape;757;p20">
              <a:extLst>
                <a:ext uri="{FF2B5EF4-FFF2-40B4-BE49-F238E27FC236}">
                  <a16:creationId xmlns:a16="http://schemas.microsoft.com/office/drawing/2014/main" id="{E0731D1A-732A-4783-B827-45A951A843E1}"/>
                </a:ext>
              </a:extLst>
            </p:cNvPr>
            <p:cNvSpPr/>
            <p:nvPr/>
          </p:nvSpPr>
          <p:spPr>
            <a:xfrm>
              <a:off x="6220293" y="3785287"/>
              <a:ext cx="350200" cy="348152"/>
            </a:xfrm>
            <a:custGeom>
              <a:avLst/>
              <a:gdLst/>
              <a:ahLst/>
              <a:cxnLst/>
              <a:rect l="l" t="t" r="r" b="b"/>
              <a:pathLst>
                <a:path w="16756" h="16658" extrusionOk="0">
                  <a:moveTo>
                    <a:pt x="13287" y="2565"/>
                  </a:moveTo>
                  <a:lnTo>
                    <a:pt x="13482" y="2590"/>
                  </a:lnTo>
                  <a:lnTo>
                    <a:pt x="13653" y="2663"/>
                  </a:lnTo>
                  <a:lnTo>
                    <a:pt x="13800" y="2736"/>
                  </a:lnTo>
                  <a:lnTo>
                    <a:pt x="13922" y="2858"/>
                  </a:lnTo>
                  <a:lnTo>
                    <a:pt x="14069" y="3005"/>
                  </a:lnTo>
                  <a:lnTo>
                    <a:pt x="14142" y="3176"/>
                  </a:lnTo>
                  <a:lnTo>
                    <a:pt x="14191" y="3371"/>
                  </a:lnTo>
                  <a:lnTo>
                    <a:pt x="14215" y="3567"/>
                  </a:lnTo>
                  <a:lnTo>
                    <a:pt x="14191" y="3738"/>
                  </a:lnTo>
                  <a:lnTo>
                    <a:pt x="14142" y="3884"/>
                  </a:lnTo>
                  <a:lnTo>
                    <a:pt x="14069" y="4055"/>
                  </a:lnTo>
                  <a:lnTo>
                    <a:pt x="13922" y="4202"/>
                  </a:lnTo>
                  <a:lnTo>
                    <a:pt x="13800" y="4348"/>
                  </a:lnTo>
                  <a:lnTo>
                    <a:pt x="13653" y="4446"/>
                  </a:lnTo>
                  <a:lnTo>
                    <a:pt x="13482" y="4495"/>
                  </a:lnTo>
                  <a:lnTo>
                    <a:pt x="13067" y="4495"/>
                  </a:lnTo>
                  <a:lnTo>
                    <a:pt x="12896" y="4446"/>
                  </a:lnTo>
                  <a:lnTo>
                    <a:pt x="12725" y="4348"/>
                  </a:lnTo>
                  <a:lnTo>
                    <a:pt x="12554" y="4202"/>
                  </a:lnTo>
                  <a:lnTo>
                    <a:pt x="12481" y="4055"/>
                  </a:lnTo>
                  <a:lnTo>
                    <a:pt x="12408" y="3884"/>
                  </a:lnTo>
                  <a:lnTo>
                    <a:pt x="12359" y="3738"/>
                  </a:lnTo>
                  <a:lnTo>
                    <a:pt x="12359" y="3567"/>
                  </a:lnTo>
                  <a:lnTo>
                    <a:pt x="12359" y="3371"/>
                  </a:lnTo>
                  <a:lnTo>
                    <a:pt x="12408" y="3176"/>
                  </a:lnTo>
                  <a:lnTo>
                    <a:pt x="12481" y="3005"/>
                  </a:lnTo>
                  <a:lnTo>
                    <a:pt x="12554" y="2858"/>
                  </a:lnTo>
                  <a:lnTo>
                    <a:pt x="12725" y="2736"/>
                  </a:lnTo>
                  <a:lnTo>
                    <a:pt x="12896" y="2663"/>
                  </a:lnTo>
                  <a:lnTo>
                    <a:pt x="13067" y="2590"/>
                  </a:lnTo>
                  <a:lnTo>
                    <a:pt x="13287" y="2565"/>
                  </a:lnTo>
                  <a:close/>
                  <a:moveTo>
                    <a:pt x="10845" y="1"/>
                  </a:moveTo>
                  <a:lnTo>
                    <a:pt x="10527" y="25"/>
                  </a:lnTo>
                  <a:lnTo>
                    <a:pt x="10210" y="74"/>
                  </a:lnTo>
                  <a:lnTo>
                    <a:pt x="9868" y="172"/>
                  </a:lnTo>
                  <a:lnTo>
                    <a:pt x="9477" y="318"/>
                  </a:lnTo>
                  <a:lnTo>
                    <a:pt x="9184" y="489"/>
                  </a:lnTo>
                  <a:lnTo>
                    <a:pt x="8891" y="660"/>
                  </a:lnTo>
                  <a:lnTo>
                    <a:pt x="8622" y="831"/>
                  </a:lnTo>
                  <a:lnTo>
                    <a:pt x="8525" y="953"/>
                  </a:lnTo>
                  <a:lnTo>
                    <a:pt x="8427" y="1051"/>
                  </a:lnTo>
                  <a:lnTo>
                    <a:pt x="416" y="8866"/>
                  </a:lnTo>
                  <a:lnTo>
                    <a:pt x="270" y="9086"/>
                  </a:lnTo>
                  <a:lnTo>
                    <a:pt x="123" y="9355"/>
                  </a:lnTo>
                  <a:lnTo>
                    <a:pt x="25" y="9624"/>
                  </a:lnTo>
                  <a:lnTo>
                    <a:pt x="1" y="9746"/>
                  </a:lnTo>
                  <a:lnTo>
                    <a:pt x="1" y="9917"/>
                  </a:lnTo>
                  <a:lnTo>
                    <a:pt x="1" y="10039"/>
                  </a:lnTo>
                  <a:lnTo>
                    <a:pt x="25" y="10136"/>
                  </a:lnTo>
                  <a:lnTo>
                    <a:pt x="123" y="10381"/>
                  </a:lnTo>
                  <a:lnTo>
                    <a:pt x="270" y="10625"/>
                  </a:lnTo>
                  <a:lnTo>
                    <a:pt x="416" y="10869"/>
                  </a:lnTo>
                  <a:lnTo>
                    <a:pt x="5911" y="16242"/>
                  </a:lnTo>
                  <a:lnTo>
                    <a:pt x="6009" y="16340"/>
                  </a:lnTo>
                  <a:lnTo>
                    <a:pt x="6131" y="16438"/>
                  </a:lnTo>
                  <a:lnTo>
                    <a:pt x="6253" y="16511"/>
                  </a:lnTo>
                  <a:lnTo>
                    <a:pt x="6400" y="16560"/>
                  </a:lnTo>
                  <a:lnTo>
                    <a:pt x="6522" y="16609"/>
                  </a:lnTo>
                  <a:lnTo>
                    <a:pt x="6668" y="16633"/>
                  </a:lnTo>
                  <a:lnTo>
                    <a:pt x="6961" y="16657"/>
                  </a:lnTo>
                  <a:lnTo>
                    <a:pt x="7206" y="16633"/>
                  </a:lnTo>
                  <a:lnTo>
                    <a:pt x="7474" y="16560"/>
                  </a:lnTo>
                  <a:lnTo>
                    <a:pt x="7596" y="16511"/>
                  </a:lnTo>
                  <a:lnTo>
                    <a:pt x="7719" y="16438"/>
                  </a:lnTo>
                  <a:lnTo>
                    <a:pt x="7816" y="16340"/>
                  </a:lnTo>
                  <a:lnTo>
                    <a:pt x="7914" y="16242"/>
                  </a:lnTo>
                  <a:lnTo>
                    <a:pt x="15803" y="8427"/>
                  </a:lnTo>
                  <a:lnTo>
                    <a:pt x="15974" y="8183"/>
                  </a:lnTo>
                  <a:lnTo>
                    <a:pt x="16169" y="7938"/>
                  </a:lnTo>
                  <a:lnTo>
                    <a:pt x="16242" y="7792"/>
                  </a:lnTo>
                  <a:lnTo>
                    <a:pt x="16340" y="7645"/>
                  </a:lnTo>
                  <a:lnTo>
                    <a:pt x="16389" y="7474"/>
                  </a:lnTo>
                  <a:lnTo>
                    <a:pt x="16438" y="7279"/>
                  </a:lnTo>
                  <a:lnTo>
                    <a:pt x="16584" y="6961"/>
                  </a:lnTo>
                  <a:lnTo>
                    <a:pt x="16682" y="6644"/>
                  </a:lnTo>
                  <a:lnTo>
                    <a:pt x="16731" y="6326"/>
                  </a:lnTo>
                  <a:lnTo>
                    <a:pt x="16755" y="6009"/>
                  </a:lnTo>
                  <a:lnTo>
                    <a:pt x="16755" y="1491"/>
                  </a:lnTo>
                  <a:lnTo>
                    <a:pt x="16731" y="1173"/>
                  </a:lnTo>
                  <a:lnTo>
                    <a:pt x="16706" y="1051"/>
                  </a:lnTo>
                  <a:lnTo>
                    <a:pt x="16657" y="905"/>
                  </a:lnTo>
                  <a:lnTo>
                    <a:pt x="16609" y="782"/>
                  </a:lnTo>
                  <a:lnTo>
                    <a:pt x="16535" y="660"/>
                  </a:lnTo>
                  <a:lnTo>
                    <a:pt x="16438" y="538"/>
                  </a:lnTo>
                  <a:lnTo>
                    <a:pt x="16340" y="416"/>
                  </a:lnTo>
                  <a:lnTo>
                    <a:pt x="16144" y="270"/>
                  </a:lnTo>
                  <a:lnTo>
                    <a:pt x="15900" y="123"/>
                  </a:lnTo>
                  <a:lnTo>
                    <a:pt x="15632" y="50"/>
                  </a:lnTo>
                  <a:lnTo>
                    <a:pt x="15509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537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0DCB05E-4A02-4B12-9417-F4875EA08B43}"/>
              </a:ext>
            </a:extLst>
          </p:cNvPr>
          <p:cNvSpPr/>
          <p:nvPr/>
        </p:nvSpPr>
        <p:spPr>
          <a:xfrm>
            <a:off x="0" y="1184248"/>
            <a:ext cx="9144000" cy="345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0" name="Google Shape;670;p18"/>
          <p:cNvSpPr txBox="1">
            <a:spLocks noGrp="1"/>
          </p:cNvSpPr>
          <p:nvPr>
            <p:ph type="title"/>
          </p:nvPr>
        </p:nvSpPr>
        <p:spPr>
          <a:xfrm>
            <a:off x="457200" y="457322"/>
            <a:ext cx="78407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zh-TW" altLang="en-US" sz="2800" b="1" dirty="0">
                <a:latin typeface="Calibri" panose="020F0502020204030204" pitchFamily="34" charset="0"/>
                <a:ea typeface="Chiron Sans HK Pro Medium" panose="020B0600000000000000" pitchFamily="34" charset="-120"/>
                <a:cs typeface="Calibri" panose="020F0502020204030204" pitchFamily="34" charset="0"/>
                <a:sym typeface="Arial"/>
              </a:rPr>
              <a:t>第一步</a:t>
            </a:r>
            <a:br>
              <a:rPr lang="en-US" altLang="zh-TW" sz="2800" b="1" dirty="0">
                <a:latin typeface="Chiron Sans HK Pro Medium" panose="020B0600000000000000" pitchFamily="34" charset="-120"/>
                <a:ea typeface="Chiron Sans HK Pro Medium" panose="020B0600000000000000" pitchFamily="34" charset="-120"/>
                <a:sym typeface="Arial"/>
              </a:rPr>
            </a:br>
            <a:endParaRPr sz="2800" b="1" dirty="0">
              <a:latin typeface="Chiron Sans HK Pro Medium" panose="020B0600000000000000" pitchFamily="34" charset="-120"/>
              <a:ea typeface="Chiron Sans HK Pro Medium" panose="020B0600000000000000" pitchFamily="34" charset="-120"/>
              <a:sym typeface="Arial"/>
            </a:endParaRPr>
          </a:p>
        </p:txBody>
      </p:sp>
      <p:sp>
        <p:nvSpPr>
          <p:cNvPr id="671" name="Google Shape;671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b="1" dirty="0">
                <a:latin typeface="+mj-ea"/>
                <a:ea typeface="+mj-ea"/>
              </a:rPr>
              <a:t>3</a:t>
            </a:fld>
            <a:endParaRPr b="1" dirty="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3A59955-4423-4647-BBC2-3BCF44BAE6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48"/>
          <a:stretch/>
        </p:blipFill>
        <p:spPr>
          <a:xfrm>
            <a:off x="694734" y="1324017"/>
            <a:ext cx="4042366" cy="2572799"/>
          </a:xfrm>
          <a:prstGeom prst="rect">
            <a:avLst/>
          </a:prstGeom>
        </p:spPr>
      </p:pic>
      <p:sp>
        <p:nvSpPr>
          <p:cNvPr id="19" name="Google Shape;112;p17">
            <a:extLst>
              <a:ext uri="{FF2B5EF4-FFF2-40B4-BE49-F238E27FC236}">
                <a16:creationId xmlns:a16="http://schemas.microsoft.com/office/drawing/2014/main" id="{94D60ED0-E3DA-4D1C-AB3E-A7B937ABD10C}"/>
              </a:ext>
            </a:extLst>
          </p:cNvPr>
          <p:cNvSpPr/>
          <p:nvPr/>
        </p:nvSpPr>
        <p:spPr>
          <a:xfrm>
            <a:off x="559600" y="4036585"/>
            <a:ext cx="752982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將 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Keypoint-Annotation-Tool.exe</a:t>
            </a:r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放到與欲標記照片同一個資料夾中</a:t>
            </a:r>
            <a:endParaRPr lang="en-US" altLang="zh-TW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lang="zh-TW" alt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注意：資料夾的名稱跟位址中不要使用到中文。</a:t>
            </a:r>
            <a:endParaRPr sz="1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264BDD7-E142-4631-A0B1-6C9479A608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51" t="9776" r="52946" b="87872"/>
          <a:stretch/>
        </p:blipFill>
        <p:spPr>
          <a:xfrm>
            <a:off x="2084295" y="4709630"/>
            <a:ext cx="3173173" cy="1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0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0DCB05E-4A02-4B12-9417-F4875EA08B43}"/>
              </a:ext>
            </a:extLst>
          </p:cNvPr>
          <p:cNvSpPr/>
          <p:nvPr/>
        </p:nvSpPr>
        <p:spPr>
          <a:xfrm>
            <a:off x="0" y="1184248"/>
            <a:ext cx="9144000" cy="345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0" name="Google Shape;670;p18"/>
          <p:cNvSpPr txBox="1">
            <a:spLocks noGrp="1"/>
          </p:cNvSpPr>
          <p:nvPr>
            <p:ph type="title"/>
          </p:nvPr>
        </p:nvSpPr>
        <p:spPr>
          <a:xfrm>
            <a:off x="457200" y="457322"/>
            <a:ext cx="78407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zh-TW" altLang="en-US" sz="2800" b="1" dirty="0">
                <a:latin typeface="Calibri" panose="020F0502020204030204" pitchFamily="34" charset="0"/>
                <a:ea typeface="Chiron Sans HK Pro Medium" panose="020B0600000000000000" pitchFamily="34" charset="-120"/>
                <a:cs typeface="Calibri" panose="020F0502020204030204" pitchFamily="34" charset="0"/>
                <a:sym typeface="Arial"/>
              </a:rPr>
              <a:t>第二步</a:t>
            </a:r>
            <a:br>
              <a:rPr lang="en-US" altLang="zh-TW" sz="2800" b="1" dirty="0">
                <a:latin typeface="Chiron Sans HK Pro Medium" panose="020B0600000000000000" pitchFamily="34" charset="-120"/>
                <a:ea typeface="Chiron Sans HK Pro Medium" panose="020B0600000000000000" pitchFamily="34" charset="-120"/>
                <a:sym typeface="Arial"/>
              </a:rPr>
            </a:br>
            <a:endParaRPr sz="2800" b="1" dirty="0">
              <a:latin typeface="Chiron Sans HK Pro Medium" panose="020B0600000000000000" pitchFamily="34" charset="-120"/>
              <a:ea typeface="Chiron Sans HK Pro Medium" panose="020B0600000000000000" pitchFamily="34" charset="-120"/>
              <a:sym typeface="Arial"/>
            </a:endParaRPr>
          </a:p>
        </p:txBody>
      </p:sp>
      <p:sp>
        <p:nvSpPr>
          <p:cNvPr id="671" name="Google Shape;671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b="1" dirty="0">
                <a:latin typeface="+mj-ea"/>
                <a:ea typeface="+mj-ea"/>
              </a:rPr>
              <a:t>4</a:t>
            </a:fld>
            <a:endParaRPr b="1" dirty="0">
              <a:latin typeface="+mj-ea"/>
              <a:ea typeface="+mj-ea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95B6310-3941-4B63-B67D-4A0B6B174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52" y="1551421"/>
            <a:ext cx="1162212" cy="255305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D352DDA-D51F-4B75-91DC-F8A4F72BC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496" y="1248899"/>
            <a:ext cx="4093204" cy="2306213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D665EAA-F711-4F15-987C-954273A7DC07}"/>
              </a:ext>
            </a:extLst>
          </p:cNvPr>
          <p:cNvCxnSpPr>
            <a:cxnSpLocks/>
          </p:cNvCxnSpPr>
          <p:nvPr/>
        </p:nvCxnSpPr>
        <p:spPr>
          <a:xfrm flipH="1">
            <a:off x="1898650" y="2051050"/>
            <a:ext cx="751846" cy="0"/>
          </a:xfrm>
          <a:prstGeom prst="line">
            <a:avLst/>
          </a:prstGeom>
          <a:ln w="19050">
            <a:headEnd type="none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Google Shape;112;p17">
            <a:extLst>
              <a:ext uri="{FF2B5EF4-FFF2-40B4-BE49-F238E27FC236}">
                <a16:creationId xmlns:a16="http://schemas.microsoft.com/office/drawing/2014/main" id="{82F30078-3C89-4938-BB13-C9ABACFDB53C}"/>
              </a:ext>
            </a:extLst>
          </p:cNvPr>
          <p:cNvSpPr/>
          <p:nvPr/>
        </p:nvSpPr>
        <p:spPr>
          <a:xfrm>
            <a:off x="559600" y="4183786"/>
            <a:ext cx="752982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點擊</a:t>
            </a: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讀入資料夾</a:t>
            </a:r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，選擇欲標記照片所在的資料夾。</a:t>
            </a:r>
            <a:endParaRPr sz="1200" dirty="0"/>
          </a:p>
        </p:txBody>
      </p:sp>
      <p:sp>
        <p:nvSpPr>
          <p:cNvPr id="13" name="Google Shape;112;p17">
            <a:extLst>
              <a:ext uri="{FF2B5EF4-FFF2-40B4-BE49-F238E27FC236}">
                <a16:creationId xmlns:a16="http://schemas.microsoft.com/office/drawing/2014/main" id="{BBDA52C4-0743-4DAA-B817-A6D199EB0E14}"/>
              </a:ext>
            </a:extLst>
          </p:cNvPr>
          <p:cNvSpPr/>
          <p:nvPr/>
        </p:nvSpPr>
        <p:spPr>
          <a:xfrm>
            <a:off x="1680807" y="1788677"/>
            <a:ext cx="309927" cy="26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8" name="Google Shape;112;p17">
            <a:extLst>
              <a:ext uri="{FF2B5EF4-FFF2-40B4-BE49-F238E27FC236}">
                <a16:creationId xmlns:a16="http://schemas.microsoft.com/office/drawing/2014/main" id="{73B65053-C6E0-497B-A494-BF96F5467371}"/>
              </a:ext>
            </a:extLst>
          </p:cNvPr>
          <p:cNvSpPr/>
          <p:nvPr/>
        </p:nvSpPr>
        <p:spPr>
          <a:xfrm>
            <a:off x="3663908" y="1659793"/>
            <a:ext cx="309927" cy="26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9" name="Google Shape;112;p17">
            <a:extLst>
              <a:ext uri="{FF2B5EF4-FFF2-40B4-BE49-F238E27FC236}">
                <a16:creationId xmlns:a16="http://schemas.microsoft.com/office/drawing/2014/main" id="{F3E9790B-ED5A-44BA-A4A1-33AA741393E0}"/>
              </a:ext>
            </a:extLst>
          </p:cNvPr>
          <p:cNvSpPr/>
          <p:nvPr/>
        </p:nvSpPr>
        <p:spPr>
          <a:xfrm>
            <a:off x="5587958" y="3292739"/>
            <a:ext cx="309927" cy="26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sz="1200" b="1" dirty="0">
                <a:solidFill>
                  <a:srgbClr val="FF0000"/>
                </a:solidFill>
              </a:rPr>
              <a:t>3</a:t>
            </a:r>
            <a:endParaRPr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69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0DCB05E-4A02-4B12-9417-F4875EA08B43}"/>
              </a:ext>
            </a:extLst>
          </p:cNvPr>
          <p:cNvSpPr/>
          <p:nvPr/>
        </p:nvSpPr>
        <p:spPr>
          <a:xfrm>
            <a:off x="0" y="1184248"/>
            <a:ext cx="9144000" cy="345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0" name="Google Shape;670;p18"/>
          <p:cNvSpPr txBox="1">
            <a:spLocks noGrp="1"/>
          </p:cNvSpPr>
          <p:nvPr>
            <p:ph type="title"/>
          </p:nvPr>
        </p:nvSpPr>
        <p:spPr>
          <a:xfrm>
            <a:off x="457200" y="457322"/>
            <a:ext cx="78407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zh-TW" altLang="en-US" sz="2800" b="1" dirty="0">
                <a:latin typeface="Calibri" panose="020F0502020204030204" pitchFamily="34" charset="0"/>
                <a:ea typeface="Chiron Sans HK Pro Medium" panose="020B0600000000000000" pitchFamily="34" charset="-120"/>
                <a:cs typeface="Calibri" panose="020F0502020204030204" pitchFamily="34" charset="0"/>
                <a:sym typeface="Arial"/>
              </a:rPr>
              <a:t>第三步</a:t>
            </a:r>
            <a:br>
              <a:rPr lang="en-US" altLang="zh-TW" sz="2800" b="1" dirty="0">
                <a:latin typeface="Chiron Sans HK Pro Medium" panose="020B0600000000000000" pitchFamily="34" charset="-120"/>
                <a:ea typeface="Chiron Sans HK Pro Medium" panose="020B0600000000000000" pitchFamily="34" charset="-120"/>
                <a:sym typeface="Arial"/>
              </a:rPr>
            </a:br>
            <a:endParaRPr sz="2800" b="1" dirty="0">
              <a:latin typeface="Chiron Sans HK Pro Medium" panose="020B0600000000000000" pitchFamily="34" charset="-120"/>
              <a:ea typeface="Chiron Sans HK Pro Medium" panose="020B0600000000000000" pitchFamily="34" charset="-120"/>
              <a:sym typeface="Arial"/>
            </a:endParaRPr>
          </a:p>
        </p:txBody>
      </p:sp>
      <p:sp>
        <p:nvSpPr>
          <p:cNvPr id="671" name="Google Shape;671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b="1" dirty="0">
                <a:latin typeface="+mj-ea"/>
                <a:ea typeface="+mj-ea"/>
              </a:rPr>
              <a:t>5</a:t>
            </a:fld>
            <a:endParaRPr b="1" dirty="0">
              <a:latin typeface="+mj-ea"/>
              <a:ea typeface="+mj-ea"/>
            </a:endParaRPr>
          </a:p>
        </p:txBody>
      </p:sp>
      <p:sp>
        <p:nvSpPr>
          <p:cNvPr id="12" name="Google Shape;112;p17">
            <a:extLst>
              <a:ext uri="{FF2B5EF4-FFF2-40B4-BE49-F238E27FC236}">
                <a16:creationId xmlns:a16="http://schemas.microsoft.com/office/drawing/2014/main" id="{82F30078-3C89-4938-BB13-C9ABACFDB53C}"/>
              </a:ext>
            </a:extLst>
          </p:cNvPr>
          <p:cNvSpPr/>
          <p:nvPr/>
        </p:nvSpPr>
        <p:spPr>
          <a:xfrm>
            <a:off x="559600" y="4183786"/>
            <a:ext cx="752982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點擊</a:t>
            </a: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標註圖片後</a:t>
            </a:r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，會顯示大張的欲標記照片。</a:t>
            </a:r>
            <a:endParaRPr sz="12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34258C3-2CCF-4FA8-BA16-FA770CA2B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52" y="1551421"/>
            <a:ext cx="1241511" cy="2553056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D665EAA-F711-4F15-987C-954273A7DC07}"/>
              </a:ext>
            </a:extLst>
          </p:cNvPr>
          <p:cNvCxnSpPr>
            <a:cxnSpLocks/>
          </p:cNvCxnSpPr>
          <p:nvPr/>
        </p:nvCxnSpPr>
        <p:spPr>
          <a:xfrm flipH="1">
            <a:off x="2038350" y="3746500"/>
            <a:ext cx="751846" cy="0"/>
          </a:xfrm>
          <a:prstGeom prst="line">
            <a:avLst/>
          </a:prstGeom>
          <a:ln w="19050">
            <a:headEnd type="none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Google Shape;112;p17">
            <a:extLst>
              <a:ext uri="{FF2B5EF4-FFF2-40B4-BE49-F238E27FC236}">
                <a16:creationId xmlns:a16="http://schemas.microsoft.com/office/drawing/2014/main" id="{F3E9790B-ED5A-44BA-A4A1-33AA741393E0}"/>
              </a:ext>
            </a:extLst>
          </p:cNvPr>
          <p:cNvSpPr/>
          <p:nvPr/>
        </p:nvSpPr>
        <p:spPr>
          <a:xfrm>
            <a:off x="1728423" y="3583999"/>
            <a:ext cx="309927" cy="26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sz="1200" b="1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818AFA-7314-44E8-B20C-E652E8602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196" y="1347712"/>
            <a:ext cx="3598942" cy="2836074"/>
          </a:xfrm>
          <a:prstGeom prst="rect">
            <a:avLst/>
          </a:prstGeom>
        </p:spPr>
      </p:pic>
      <p:sp>
        <p:nvSpPr>
          <p:cNvPr id="20" name="Google Shape;112;p17">
            <a:extLst>
              <a:ext uri="{FF2B5EF4-FFF2-40B4-BE49-F238E27FC236}">
                <a16:creationId xmlns:a16="http://schemas.microsoft.com/office/drawing/2014/main" id="{B523CA06-5EFD-4399-8609-C72D653C5F1F}"/>
              </a:ext>
            </a:extLst>
          </p:cNvPr>
          <p:cNvSpPr/>
          <p:nvPr/>
        </p:nvSpPr>
        <p:spPr>
          <a:xfrm>
            <a:off x="3049223" y="1184248"/>
            <a:ext cx="309927" cy="26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0DCB05E-4A02-4B12-9417-F4875EA08B43}"/>
              </a:ext>
            </a:extLst>
          </p:cNvPr>
          <p:cNvSpPr/>
          <p:nvPr/>
        </p:nvSpPr>
        <p:spPr>
          <a:xfrm>
            <a:off x="0" y="1184248"/>
            <a:ext cx="9144000" cy="345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7C16BC10-2627-44A1-8A29-9636D3AC5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36" y="1358921"/>
            <a:ext cx="3492448" cy="2752153"/>
          </a:xfrm>
          <a:prstGeom prst="rect">
            <a:avLst/>
          </a:prstGeom>
        </p:spPr>
      </p:pic>
      <p:sp>
        <p:nvSpPr>
          <p:cNvPr id="670" name="Google Shape;670;p18"/>
          <p:cNvSpPr txBox="1">
            <a:spLocks noGrp="1"/>
          </p:cNvSpPr>
          <p:nvPr>
            <p:ph type="title"/>
          </p:nvPr>
        </p:nvSpPr>
        <p:spPr>
          <a:xfrm>
            <a:off x="457200" y="457322"/>
            <a:ext cx="78407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zh-TW" altLang="en-US" sz="2800" b="1" dirty="0">
                <a:latin typeface="Calibri" panose="020F0502020204030204" pitchFamily="34" charset="0"/>
                <a:ea typeface="Chiron Sans HK Pro Medium" panose="020B0600000000000000" pitchFamily="34" charset="-120"/>
                <a:cs typeface="Calibri" panose="020F0502020204030204" pitchFamily="34" charset="0"/>
                <a:sym typeface="Arial"/>
              </a:rPr>
              <a:t>第四步</a:t>
            </a:r>
            <a:br>
              <a:rPr lang="en-US" altLang="zh-TW" sz="2800" b="1" dirty="0">
                <a:latin typeface="Chiron Sans HK Pro Medium" panose="020B0600000000000000" pitchFamily="34" charset="-120"/>
                <a:ea typeface="Chiron Sans HK Pro Medium" panose="020B0600000000000000" pitchFamily="34" charset="-120"/>
                <a:sym typeface="Arial"/>
              </a:rPr>
            </a:br>
            <a:endParaRPr sz="2800" b="1" dirty="0">
              <a:latin typeface="Chiron Sans HK Pro Medium" panose="020B0600000000000000" pitchFamily="34" charset="-120"/>
              <a:ea typeface="Chiron Sans HK Pro Medium" panose="020B0600000000000000" pitchFamily="34" charset="-120"/>
              <a:sym typeface="Arial"/>
            </a:endParaRPr>
          </a:p>
        </p:txBody>
      </p:sp>
      <p:sp>
        <p:nvSpPr>
          <p:cNvPr id="671" name="Google Shape;671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b="1" dirty="0">
                <a:latin typeface="+mj-ea"/>
                <a:ea typeface="+mj-ea"/>
              </a:rPr>
              <a:t>6</a:t>
            </a:fld>
            <a:endParaRPr b="1" dirty="0">
              <a:latin typeface="+mj-ea"/>
              <a:ea typeface="+mj-ea"/>
            </a:endParaRPr>
          </a:p>
        </p:txBody>
      </p:sp>
      <p:sp>
        <p:nvSpPr>
          <p:cNvPr id="12" name="Google Shape;112;p17">
            <a:extLst>
              <a:ext uri="{FF2B5EF4-FFF2-40B4-BE49-F238E27FC236}">
                <a16:creationId xmlns:a16="http://schemas.microsoft.com/office/drawing/2014/main" id="{82F30078-3C89-4938-BB13-C9ABACFDB53C}"/>
              </a:ext>
            </a:extLst>
          </p:cNvPr>
          <p:cNvSpPr/>
          <p:nvPr/>
        </p:nvSpPr>
        <p:spPr>
          <a:xfrm>
            <a:off x="559600" y="4183786"/>
            <a:ext cx="78605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zh-TW" altLang="en-US" sz="2000" b="1" dirty="0">
                <a:solidFill>
                  <a:schemeClr val="tx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照順序</a:t>
            </a:r>
            <a:r>
              <a:rPr lang="zh-TW" altLang="en-US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用左鍵</a:t>
            </a:r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點擊照片中的</a:t>
            </a: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關鍵點</a:t>
            </a:r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位置，按下右上角</a:t>
            </a: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後自動儲存。儲存後，預覽照片上會顯示標記點。</a:t>
            </a:r>
            <a:endParaRPr lang="en-US" altLang="zh-TW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12;p17">
            <a:extLst>
              <a:ext uri="{FF2B5EF4-FFF2-40B4-BE49-F238E27FC236}">
                <a16:creationId xmlns:a16="http://schemas.microsoft.com/office/drawing/2014/main" id="{F3E9790B-ED5A-44BA-A4A1-33AA741393E0}"/>
              </a:ext>
            </a:extLst>
          </p:cNvPr>
          <p:cNvSpPr/>
          <p:nvPr/>
        </p:nvSpPr>
        <p:spPr>
          <a:xfrm>
            <a:off x="1502384" y="2222676"/>
            <a:ext cx="309927" cy="26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sz="1200" b="1" dirty="0">
                <a:solidFill>
                  <a:srgbClr val="FFFF00"/>
                </a:solidFill>
              </a:rPr>
              <a:t>1</a:t>
            </a:r>
            <a:endParaRPr sz="1200" b="1" dirty="0">
              <a:solidFill>
                <a:srgbClr val="FFFF00"/>
              </a:solidFill>
            </a:endParaRPr>
          </a:p>
        </p:txBody>
      </p:sp>
      <p:sp>
        <p:nvSpPr>
          <p:cNvPr id="13" name="Google Shape;112;p17">
            <a:extLst>
              <a:ext uri="{FF2B5EF4-FFF2-40B4-BE49-F238E27FC236}">
                <a16:creationId xmlns:a16="http://schemas.microsoft.com/office/drawing/2014/main" id="{D37F90AA-055C-4D43-9CA0-4992390FAF15}"/>
              </a:ext>
            </a:extLst>
          </p:cNvPr>
          <p:cNvSpPr/>
          <p:nvPr/>
        </p:nvSpPr>
        <p:spPr>
          <a:xfrm>
            <a:off x="1718284" y="2262330"/>
            <a:ext cx="309927" cy="26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sz="1200" b="1" dirty="0">
                <a:solidFill>
                  <a:srgbClr val="FFFF00"/>
                </a:solidFill>
              </a:rPr>
              <a:t>2</a:t>
            </a:r>
            <a:endParaRPr sz="1200" b="1" dirty="0">
              <a:solidFill>
                <a:srgbClr val="FFFF00"/>
              </a:solidFill>
            </a:endParaRPr>
          </a:p>
        </p:txBody>
      </p:sp>
      <p:sp>
        <p:nvSpPr>
          <p:cNvPr id="14" name="Google Shape;112;p17">
            <a:extLst>
              <a:ext uri="{FF2B5EF4-FFF2-40B4-BE49-F238E27FC236}">
                <a16:creationId xmlns:a16="http://schemas.microsoft.com/office/drawing/2014/main" id="{8BFFE0B2-65C5-4FF7-83A7-038B047F2CED}"/>
              </a:ext>
            </a:extLst>
          </p:cNvPr>
          <p:cNvSpPr/>
          <p:nvPr/>
        </p:nvSpPr>
        <p:spPr>
          <a:xfrm>
            <a:off x="1871606" y="2353862"/>
            <a:ext cx="309927" cy="26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altLang="zh-TW" sz="1200" b="1" dirty="0">
                <a:solidFill>
                  <a:srgbClr val="FFFF00"/>
                </a:solidFill>
              </a:rPr>
              <a:t>3</a:t>
            </a:r>
            <a:endParaRPr sz="1200" b="1" dirty="0">
              <a:solidFill>
                <a:srgbClr val="FFFF00"/>
              </a:solidFill>
            </a:endParaRPr>
          </a:p>
        </p:txBody>
      </p:sp>
      <p:sp>
        <p:nvSpPr>
          <p:cNvPr id="16" name="Google Shape;112;p17">
            <a:extLst>
              <a:ext uri="{FF2B5EF4-FFF2-40B4-BE49-F238E27FC236}">
                <a16:creationId xmlns:a16="http://schemas.microsoft.com/office/drawing/2014/main" id="{B6D09A08-AC73-4198-A826-EB5C0F53AB23}"/>
              </a:ext>
            </a:extLst>
          </p:cNvPr>
          <p:cNvSpPr/>
          <p:nvPr/>
        </p:nvSpPr>
        <p:spPr>
          <a:xfrm>
            <a:off x="1682722" y="2533062"/>
            <a:ext cx="309927" cy="26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altLang="zh-TW" sz="1200" b="1" dirty="0">
                <a:solidFill>
                  <a:srgbClr val="FFFF00"/>
                </a:solidFill>
              </a:rPr>
              <a:t>6</a:t>
            </a:r>
            <a:endParaRPr sz="1200" b="1" dirty="0">
              <a:solidFill>
                <a:srgbClr val="FFFF00"/>
              </a:solidFill>
            </a:endParaRPr>
          </a:p>
        </p:txBody>
      </p:sp>
      <p:sp>
        <p:nvSpPr>
          <p:cNvPr id="17" name="Google Shape;112;p17">
            <a:extLst>
              <a:ext uri="{FF2B5EF4-FFF2-40B4-BE49-F238E27FC236}">
                <a16:creationId xmlns:a16="http://schemas.microsoft.com/office/drawing/2014/main" id="{E004D42B-DC23-4D94-BFCF-1C97AA696CC0}"/>
              </a:ext>
            </a:extLst>
          </p:cNvPr>
          <p:cNvSpPr/>
          <p:nvPr/>
        </p:nvSpPr>
        <p:spPr>
          <a:xfrm>
            <a:off x="1575580" y="2502229"/>
            <a:ext cx="309927" cy="26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altLang="zh-TW" sz="1200" b="1" dirty="0">
                <a:solidFill>
                  <a:srgbClr val="FFFF00"/>
                </a:solidFill>
              </a:rPr>
              <a:t>5</a:t>
            </a:r>
            <a:endParaRPr sz="1200" b="1" dirty="0">
              <a:solidFill>
                <a:srgbClr val="FFFF00"/>
              </a:solidFill>
            </a:endParaRPr>
          </a:p>
        </p:txBody>
      </p:sp>
      <p:sp>
        <p:nvSpPr>
          <p:cNvPr id="18" name="Google Shape;112;p17">
            <a:extLst>
              <a:ext uri="{FF2B5EF4-FFF2-40B4-BE49-F238E27FC236}">
                <a16:creationId xmlns:a16="http://schemas.microsoft.com/office/drawing/2014/main" id="{D45A17FB-26E8-4B5B-8800-41343EB5C563}"/>
              </a:ext>
            </a:extLst>
          </p:cNvPr>
          <p:cNvSpPr/>
          <p:nvPr/>
        </p:nvSpPr>
        <p:spPr>
          <a:xfrm>
            <a:off x="1455371" y="2471396"/>
            <a:ext cx="309927" cy="26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altLang="zh-TW" sz="1200" b="1" dirty="0">
                <a:solidFill>
                  <a:srgbClr val="FFFF00"/>
                </a:solidFill>
              </a:rPr>
              <a:t>4</a:t>
            </a:r>
            <a:endParaRPr sz="1200" b="1" dirty="0">
              <a:solidFill>
                <a:srgbClr val="FFFF00"/>
              </a:solidFill>
            </a:endParaRPr>
          </a:p>
        </p:txBody>
      </p:sp>
      <p:sp>
        <p:nvSpPr>
          <p:cNvPr id="20" name="Google Shape;112;p17">
            <a:extLst>
              <a:ext uri="{FF2B5EF4-FFF2-40B4-BE49-F238E27FC236}">
                <a16:creationId xmlns:a16="http://schemas.microsoft.com/office/drawing/2014/main" id="{1C383C5D-4DBD-40E0-BBD7-01486CB06D23}"/>
              </a:ext>
            </a:extLst>
          </p:cNvPr>
          <p:cNvSpPr/>
          <p:nvPr/>
        </p:nvSpPr>
        <p:spPr>
          <a:xfrm>
            <a:off x="2644897" y="2371042"/>
            <a:ext cx="309927" cy="26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sz="1200" b="1" dirty="0">
                <a:solidFill>
                  <a:srgbClr val="FFFF00"/>
                </a:solidFill>
              </a:rPr>
              <a:t>7</a:t>
            </a:r>
            <a:endParaRPr sz="1200" b="1" dirty="0">
              <a:solidFill>
                <a:srgbClr val="FFFF00"/>
              </a:solidFill>
            </a:endParaRPr>
          </a:p>
        </p:txBody>
      </p:sp>
      <p:sp>
        <p:nvSpPr>
          <p:cNvPr id="22" name="Google Shape;112;p17">
            <a:extLst>
              <a:ext uri="{FF2B5EF4-FFF2-40B4-BE49-F238E27FC236}">
                <a16:creationId xmlns:a16="http://schemas.microsoft.com/office/drawing/2014/main" id="{B171D2E8-ED8B-4605-9BF1-B3240D30BF66}"/>
              </a:ext>
            </a:extLst>
          </p:cNvPr>
          <p:cNvSpPr/>
          <p:nvPr/>
        </p:nvSpPr>
        <p:spPr>
          <a:xfrm>
            <a:off x="2778683" y="2309377"/>
            <a:ext cx="309927" cy="26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sz="1200" b="1" dirty="0">
                <a:solidFill>
                  <a:srgbClr val="FFFF00"/>
                </a:solidFill>
              </a:rPr>
              <a:t>8</a:t>
            </a:r>
            <a:endParaRPr sz="1200" b="1" dirty="0">
              <a:solidFill>
                <a:srgbClr val="FFFF00"/>
              </a:solidFill>
            </a:endParaRPr>
          </a:p>
        </p:txBody>
      </p:sp>
      <p:sp>
        <p:nvSpPr>
          <p:cNvPr id="23" name="Google Shape;112;p17">
            <a:extLst>
              <a:ext uri="{FF2B5EF4-FFF2-40B4-BE49-F238E27FC236}">
                <a16:creationId xmlns:a16="http://schemas.microsoft.com/office/drawing/2014/main" id="{F8E4680E-3193-4F42-A94F-D5A1B121E04E}"/>
              </a:ext>
            </a:extLst>
          </p:cNvPr>
          <p:cNvSpPr/>
          <p:nvPr/>
        </p:nvSpPr>
        <p:spPr>
          <a:xfrm>
            <a:off x="2935167" y="2296060"/>
            <a:ext cx="309927" cy="26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sz="1200" b="1" dirty="0">
                <a:solidFill>
                  <a:srgbClr val="FFFF00"/>
                </a:solidFill>
              </a:rPr>
              <a:t>9</a:t>
            </a:r>
            <a:endParaRPr sz="1200" b="1" dirty="0">
              <a:solidFill>
                <a:srgbClr val="FFFF00"/>
              </a:solidFill>
            </a:endParaRPr>
          </a:p>
        </p:txBody>
      </p:sp>
      <p:sp>
        <p:nvSpPr>
          <p:cNvPr id="24" name="Google Shape;112;p17">
            <a:extLst>
              <a:ext uri="{FF2B5EF4-FFF2-40B4-BE49-F238E27FC236}">
                <a16:creationId xmlns:a16="http://schemas.microsoft.com/office/drawing/2014/main" id="{85F04C70-BBF5-42E4-89D6-EA1EB409388B}"/>
              </a:ext>
            </a:extLst>
          </p:cNvPr>
          <p:cNvSpPr/>
          <p:nvPr/>
        </p:nvSpPr>
        <p:spPr>
          <a:xfrm>
            <a:off x="2601045" y="2607397"/>
            <a:ext cx="368383" cy="26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altLang="zh-TW" sz="1200" b="1" dirty="0">
                <a:solidFill>
                  <a:srgbClr val="FFFF00"/>
                </a:solidFill>
              </a:rPr>
              <a:t>10</a:t>
            </a:r>
            <a:endParaRPr sz="1200" b="1" dirty="0">
              <a:solidFill>
                <a:srgbClr val="FFFF00"/>
              </a:solidFill>
            </a:endParaRPr>
          </a:p>
        </p:txBody>
      </p:sp>
      <p:sp>
        <p:nvSpPr>
          <p:cNvPr id="25" name="Google Shape;112;p17">
            <a:extLst>
              <a:ext uri="{FF2B5EF4-FFF2-40B4-BE49-F238E27FC236}">
                <a16:creationId xmlns:a16="http://schemas.microsoft.com/office/drawing/2014/main" id="{BCF338E6-7200-4630-A4DB-1F32C28F1E94}"/>
              </a:ext>
            </a:extLst>
          </p:cNvPr>
          <p:cNvSpPr/>
          <p:nvPr/>
        </p:nvSpPr>
        <p:spPr>
          <a:xfrm>
            <a:off x="2752715" y="2532415"/>
            <a:ext cx="430136" cy="26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altLang="zh-TW" sz="1200" b="1" dirty="0">
                <a:solidFill>
                  <a:srgbClr val="FFFF00"/>
                </a:solidFill>
              </a:rPr>
              <a:t>11</a:t>
            </a:r>
            <a:endParaRPr sz="1200" b="1" dirty="0">
              <a:solidFill>
                <a:srgbClr val="FFFF00"/>
              </a:solidFill>
            </a:endParaRPr>
          </a:p>
        </p:txBody>
      </p:sp>
      <p:sp>
        <p:nvSpPr>
          <p:cNvPr id="26" name="Google Shape;112;p17">
            <a:extLst>
              <a:ext uri="{FF2B5EF4-FFF2-40B4-BE49-F238E27FC236}">
                <a16:creationId xmlns:a16="http://schemas.microsoft.com/office/drawing/2014/main" id="{E5E789E6-CA56-4145-9201-726E31814997}"/>
              </a:ext>
            </a:extLst>
          </p:cNvPr>
          <p:cNvSpPr/>
          <p:nvPr/>
        </p:nvSpPr>
        <p:spPr>
          <a:xfrm>
            <a:off x="2962271" y="2500993"/>
            <a:ext cx="409162" cy="26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altLang="zh-TW" sz="1200" b="1" dirty="0">
                <a:solidFill>
                  <a:srgbClr val="FFFF00"/>
                </a:solidFill>
              </a:rPr>
              <a:t>12</a:t>
            </a:r>
            <a:endParaRPr sz="1200" b="1" dirty="0">
              <a:solidFill>
                <a:srgbClr val="FFFF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E83040-CB0C-4A00-9E86-346611E17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862" y="1349766"/>
            <a:ext cx="1439573" cy="545893"/>
          </a:xfrm>
          <a:prstGeom prst="rect">
            <a:avLst/>
          </a:prstGeom>
        </p:spPr>
      </p:pic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BBE301A5-7D91-4239-8EA6-0455B971D5BB}"/>
              </a:ext>
            </a:extLst>
          </p:cNvPr>
          <p:cNvCxnSpPr>
            <a:cxnSpLocks/>
          </p:cNvCxnSpPr>
          <p:nvPr/>
        </p:nvCxnSpPr>
        <p:spPr>
          <a:xfrm flipH="1">
            <a:off x="4067810" y="1435100"/>
            <a:ext cx="444052" cy="0"/>
          </a:xfrm>
          <a:prstGeom prst="line">
            <a:avLst/>
          </a:prstGeom>
          <a:ln w="19050">
            <a:headEnd type="none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Google Shape;112;p17">
            <a:extLst>
              <a:ext uri="{FF2B5EF4-FFF2-40B4-BE49-F238E27FC236}">
                <a16:creationId xmlns:a16="http://schemas.microsoft.com/office/drawing/2014/main" id="{2FD5BD1F-D8A0-45D1-A454-1F2699B60B34}"/>
              </a:ext>
            </a:extLst>
          </p:cNvPr>
          <p:cNvSpPr/>
          <p:nvPr/>
        </p:nvSpPr>
        <p:spPr>
          <a:xfrm>
            <a:off x="563446" y="1168418"/>
            <a:ext cx="309927" cy="26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29" name="Google Shape;112;p17">
            <a:extLst>
              <a:ext uri="{FF2B5EF4-FFF2-40B4-BE49-F238E27FC236}">
                <a16:creationId xmlns:a16="http://schemas.microsoft.com/office/drawing/2014/main" id="{52FD7A57-887B-422F-909A-286D34F66B30}"/>
              </a:ext>
            </a:extLst>
          </p:cNvPr>
          <p:cNvSpPr/>
          <p:nvPr/>
        </p:nvSpPr>
        <p:spPr>
          <a:xfrm>
            <a:off x="3856682" y="1164812"/>
            <a:ext cx="309927" cy="26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sz="1200" b="1" dirty="0">
                <a:solidFill>
                  <a:srgbClr val="FF0000"/>
                </a:solidFill>
              </a:rPr>
              <a:t>2</a:t>
            </a:r>
            <a:endParaRPr sz="1200" b="1" dirty="0">
              <a:solidFill>
                <a:srgbClr val="FF000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881505E-F85A-4040-9629-8F8563CA6554}"/>
              </a:ext>
            </a:extLst>
          </p:cNvPr>
          <p:cNvGrpSpPr/>
          <p:nvPr/>
        </p:nvGrpSpPr>
        <p:grpSpPr>
          <a:xfrm>
            <a:off x="4190579" y="2012922"/>
            <a:ext cx="2066151" cy="1342190"/>
            <a:chOff x="6220293" y="3785287"/>
            <a:chExt cx="2066151" cy="1342190"/>
          </a:xfrm>
        </p:grpSpPr>
        <p:sp>
          <p:nvSpPr>
            <p:cNvPr id="33" name="Google Shape;753;p20">
              <a:extLst>
                <a:ext uri="{FF2B5EF4-FFF2-40B4-BE49-F238E27FC236}">
                  <a16:creationId xmlns:a16="http://schemas.microsoft.com/office/drawing/2014/main" id="{E5E71D5E-F1EC-4939-94CE-CCA83DE9BA1E}"/>
                </a:ext>
              </a:extLst>
            </p:cNvPr>
            <p:cNvSpPr/>
            <p:nvPr/>
          </p:nvSpPr>
          <p:spPr>
            <a:xfrm>
              <a:off x="6339533" y="3927148"/>
              <a:ext cx="1946911" cy="1200329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200">
                <a:solidFill>
                  <a:schemeClr val="lt1"/>
                </a:solidFill>
                <a:latin typeface="+mn-ea"/>
                <a:ea typeface="+mn-ea"/>
                <a:sym typeface="Barlow"/>
              </a:endParaRPr>
            </a:p>
          </p:txBody>
        </p:sp>
        <p:sp>
          <p:nvSpPr>
            <p:cNvPr id="34" name="Google Shape;753;p20">
              <a:extLst>
                <a:ext uri="{FF2B5EF4-FFF2-40B4-BE49-F238E27FC236}">
                  <a16:creationId xmlns:a16="http://schemas.microsoft.com/office/drawing/2014/main" id="{5B47FBF5-24DB-46A4-89FE-072D2B4FB2F8}"/>
                </a:ext>
              </a:extLst>
            </p:cNvPr>
            <p:cNvSpPr/>
            <p:nvPr/>
          </p:nvSpPr>
          <p:spPr>
            <a:xfrm>
              <a:off x="6305557" y="3881665"/>
              <a:ext cx="1937935" cy="1200328"/>
            </a:xfrm>
            <a:prstGeom prst="roundRect">
              <a:avLst>
                <a:gd name="adj" fmla="val 16667"/>
              </a:avLst>
            </a:prstGeom>
            <a:solidFill>
              <a:srgbClr val="268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zh-TW" altLang="en-US" sz="1600" b="1" dirty="0">
                  <a:solidFill>
                    <a:schemeClr val="bg1"/>
                  </a:solidFill>
                  <a:latin typeface="Chiron Sans HK Pro Heavy"/>
                  <a:ea typeface="Chiron Sans HK Pro Heavy"/>
                  <a:sym typeface="Barlow"/>
                </a:rPr>
                <a:t>附註：</a:t>
              </a:r>
              <a:endParaRPr lang="en-US" altLang="zh-TW" sz="1600" b="1" dirty="0">
                <a:solidFill>
                  <a:schemeClr val="bg1"/>
                </a:solidFill>
                <a:latin typeface="Chiron Sans HK Pro Heavy"/>
                <a:ea typeface="Chiron Sans HK Pro Heavy"/>
                <a:sym typeface="Barlow"/>
              </a:endParaRPr>
            </a:p>
            <a:p>
              <a:pPr lvl="0"/>
              <a:r>
                <a:rPr lang="zh-TW" altLang="en-US" sz="1600" b="1" dirty="0">
                  <a:solidFill>
                    <a:srgbClr val="FFFF00"/>
                  </a:solidFill>
                  <a:latin typeface="Chiron Sans HK Pro Heavy"/>
                  <a:ea typeface="Chiron Sans HK Pro Heavy"/>
                  <a:sym typeface="Barlow"/>
                </a:rPr>
                <a:t>右鍵</a:t>
              </a:r>
              <a:r>
                <a:rPr lang="zh-TW" altLang="en-US" sz="1600" b="1" dirty="0">
                  <a:solidFill>
                    <a:schemeClr val="bg1"/>
                  </a:solidFill>
                  <a:latin typeface="Chiron Sans HK Pro Heavy"/>
                  <a:ea typeface="Chiron Sans HK Pro Heavy"/>
                  <a:sym typeface="Barlow"/>
                </a:rPr>
                <a:t>可以返回</a:t>
              </a:r>
              <a:endParaRPr lang="en-US" altLang="zh-TW" sz="1600" b="1" dirty="0">
                <a:solidFill>
                  <a:schemeClr val="bg1"/>
                </a:solidFill>
                <a:latin typeface="Chiron Sans HK Pro Heavy"/>
                <a:ea typeface="Chiron Sans HK Pro Heavy"/>
                <a:sym typeface="Barlow"/>
              </a:endParaRPr>
            </a:p>
            <a:p>
              <a:pPr lvl="0"/>
              <a:r>
                <a:rPr lang="zh-TW" altLang="en-US" sz="1600" b="1" dirty="0">
                  <a:solidFill>
                    <a:schemeClr val="bg1"/>
                  </a:solidFill>
                  <a:latin typeface="Chiron Sans HK Pro Heavy"/>
                  <a:ea typeface="Chiron Sans HK Pro Heavy"/>
                  <a:sym typeface="Barlow"/>
                </a:rPr>
                <a:t>上一次的點擊。</a:t>
              </a:r>
              <a:endParaRPr lang="zh-TW" altLang="en-US" sz="1500" b="1" dirty="0">
                <a:solidFill>
                  <a:schemeClr val="bg1"/>
                </a:solidFill>
                <a:latin typeface="Chiron Sans HK Pro Heavy"/>
                <a:ea typeface="Chiron Sans HK Pro Heavy"/>
                <a:sym typeface="Barlow"/>
              </a:endParaRPr>
            </a:p>
          </p:txBody>
        </p:sp>
        <p:sp>
          <p:nvSpPr>
            <p:cNvPr id="35" name="Google Shape;757;p20">
              <a:extLst>
                <a:ext uri="{FF2B5EF4-FFF2-40B4-BE49-F238E27FC236}">
                  <a16:creationId xmlns:a16="http://schemas.microsoft.com/office/drawing/2014/main" id="{B50DF265-86F2-450A-9821-A50208C099EA}"/>
                </a:ext>
              </a:extLst>
            </p:cNvPr>
            <p:cNvSpPr/>
            <p:nvPr/>
          </p:nvSpPr>
          <p:spPr>
            <a:xfrm>
              <a:off x="6220293" y="3785287"/>
              <a:ext cx="350200" cy="348152"/>
            </a:xfrm>
            <a:custGeom>
              <a:avLst/>
              <a:gdLst/>
              <a:ahLst/>
              <a:cxnLst/>
              <a:rect l="l" t="t" r="r" b="b"/>
              <a:pathLst>
                <a:path w="16756" h="16658" extrusionOk="0">
                  <a:moveTo>
                    <a:pt x="13287" y="2565"/>
                  </a:moveTo>
                  <a:lnTo>
                    <a:pt x="13482" y="2590"/>
                  </a:lnTo>
                  <a:lnTo>
                    <a:pt x="13653" y="2663"/>
                  </a:lnTo>
                  <a:lnTo>
                    <a:pt x="13800" y="2736"/>
                  </a:lnTo>
                  <a:lnTo>
                    <a:pt x="13922" y="2858"/>
                  </a:lnTo>
                  <a:lnTo>
                    <a:pt x="14069" y="3005"/>
                  </a:lnTo>
                  <a:lnTo>
                    <a:pt x="14142" y="3176"/>
                  </a:lnTo>
                  <a:lnTo>
                    <a:pt x="14191" y="3371"/>
                  </a:lnTo>
                  <a:lnTo>
                    <a:pt x="14215" y="3567"/>
                  </a:lnTo>
                  <a:lnTo>
                    <a:pt x="14191" y="3738"/>
                  </a:lnTo>
                  <a:lnTo>
                    <a:pt x="14142" y="3884"/>
                  </a:lnTo>
                  <a:lnTo>
                    <a:pt x="14069" y="4055"/>
                  </a:lnTo>
                  <a:lnTo>
                    <a:pt x="13922" y="4202"/>
                  </a:lnTo>
                  <a:lnTo>
                    <a:pt x="13800" y="4348"/>
                  </a:lnTo>
                  <a:lnTo>
                    <a:pt x="13653" y="4446"/>
                  </a:lnTo>
                  <a:lnTo>
                    <a:pt x="13482" y="4495"/>
                  </a:lnTo>
                  <a:lnTo>
                    <a:pt x="13067" y="4495"/>
                  </a:lnTo>
                  <a:lnTo>
                    <a:pt x="12896" y="4446"/>
                  </a:lnTo>
                  <a:lnTo>
                    <a:pt x="12725" y="4348"/>
                  </a:lnTo>
                  <a:lnTo>
                    <a:pt x="12554" y="4202"/>
                  </a:lnTo>
                  <a:lnTo>
                    <a:pt x="12481" y="4055"/>
                  </a:lnTo>
                  <a:lnTo>
                    <a:pt x="12408" y="3884"/>
                  </a:lnTo>
                  <a:lnTo>
                    <a:pt x="12359" y="3738"/>
                  </a:lnTo>
                  <a:lnTo>
                    <a:pt x="12359" y="3567"/>
                  </a:lnTo>
                  <a:lnTo>
                    <a:pt x="12359" y="3371"/>
                  </a:lnTo>
                  <a:lnTo>
                    <a:pt x="12408" y="3176"/>
                  </a:lnTo>
                  <a:lnTo>
                    <a:pt x="12481" y="3005"/>
                  </a:lnTo>
                  <a:lnTo>
                    <a:pt x="12554" y="2858"/>
                  </a:lnTo>
                  <a:lnTo>
                    <a:pt x="12725" y="2736"/>
                  </a:lnTo>
                  <a:lnTo>
                    <a:pt x="12896" y="2663"/>
                  </a:lnTo>
                  <a:lnTo>
                    <a:pt x="13067" y="2590"/>
                  </a:lnTo>
                  <a:lnTo>
                    <a:pt x="13287" y="2565"/>
                  </a:lnTo>
                  <a:close/>
                  <a:moveTo>
                    <a:pt x="10845" y="1"/>
                  </a:moveTo>
                  <a:lnTo>
                    <a:pt x="10527" y="25"/>
                  </a:lnTo>
                  <a:lnTo>
                    <a:pt x="10210" y="74"/>
                  </a:lnTo>
                  <a:lnTo>
                    <a:pt x="9868" y="172"/>
                  </a:lnTo>
                  <a:lnTo>
                    <a:pt x="9477" y="318"/>
                  </a:lnTo>
                  <a:lnTo>
                    <a:pt x="9184" y="489"/>
                  </a:lnTo>
                  <a:lnTo>
                    <a:pt x="8891" y="660"/>
                  </a:lnTo>
                  <a:lnTo>
                    <a:pt x="8622" y="831"/>
                  </a:lnTo>
                  <a:lnTo>
                    <a:pt x="8525" y="953"/>
                  </a:lnTo>
                  <a:lnTo>
                    <a:pt x="8427" y="1051"/>
                  </a:lnTo>
                  <a:lnTo>
                    <a:pt x="416" y="8866"/>
                  </a:lnTo>
                  <a:lnTo>
                    <a:pt x="270" y="9086"/>
                  </a:lnTo>
                  <a:lnTo>
                    <a:pt x="123" y="9355"/>
                  </a:lnTo>
                  <a:lnTo>
                    <a:pt x="25" y="9624"/>
                  </a:lnTo>
                  <a:lnTo>
                    <a:pt x="1" y="9746"/>
                  </a:lnTo>
                  <a:lnTo>
                    <a:pt x="1" y="9917"/>
                  </a:lnTo>
                  <a:lnTo>
                    <a:pt x="1" y="10039"/>
                  </a:lnTo>
                  <a:lnTo>
                    <a:pt x="25" y="10136"/>
                  </a:lnTo>
                  <a:lnTo>
                    <a:pt x="123" y="10381"/>
                  </a:lnTo>
                  <a:lnTo>
                    <a:pt x="270" y="10625"/>
                  </a:lnTo>
                  <a:lnTo>
                    <a:pt x="416" y="10869"/>
                  </a:lnTo>
                  <a:lnTo>
                    <a:pt x="5911" y="16242"/>
                  </a:lnTo>
                  <a:lnTo>
                    <a:pt x="6009" y="16340"/>
                  </a:lnTo>
                  <a:lnTo>
                    <a:pt x="6131" y="16438"/>
                  </a:lnTo>
                  <a:lnTo>
                    <a:pt x="6253" y="16511"/>
                  </a:lnTo>
                  <a:lnTo>
                    <a:pt x="6400" y="16560"/>
                  </a:lnTo>
                  <a:lnTo>
                    <a:pt x="6522" y="16609"/>
                  </a:lnTo>
                  <a:lnTo>
                    <a:pt x="6668" y="16633"/>
                  </a:lnTo>
                  <a:lnTo>
                    <a:pt x="6961" y="16657"/>
                  </a:lnTo>
                  <a:lnTo>
                    <a:pt x="7206" y="16633"/>
                  </a:lnTo>
                  <a:lnTo>
                    <a:pt x="7474" y="16560"/>
                  </a:lnTo>
                  <a:lnTo>
                    <a:pt x="7596" y="16511"/>
                  </a:lnTo>
                  <a:lnTo>
                    <a:pt x="7719" y="16438"/>
                  </a:lnTo>
                  <a:lnTo>
                    <a:pt x="7816" y="16340"/>
                  </a:lnTo>
                  <a:lnTo>
                    <a:pt x="7914" y="16242"/>
                  </a:lnTo>
                  <a:lnTo>
                    <a:pt x="15803" y="8427"/>
                  </a:lnTo>
                  <a:lnTo>
                    <a:pt x="15974" y="8183"/>
                  </a:lnTo>
                  <a:lnTo>
                    <a:pt x="16169" y="7938"/>
                  </a:lnTo>
                  <a:lnTo>
                    <a:pt x="16242" y="7792"/>
                  </a:lnTo>
                  <a:lnTo>
                    <a:pt x="16340" y="7645"/>
                  </a:lnTo>
                  <a:lnTo>
                    <a:pt x="16389" y="7474"/>
                  </a:lnTo>
                  <a:lnTo>
                    <a:pt x="16438" y="7279"/>
                  </a:lnTo>
                  <a:lnTo>
                    <a:pt x="16584" y="6961"/>
                  </a:lnTo>
                  <a:lnTo>
                    <a:pt x="16682" y="6644"/>
                  </a:lnTo>
                  <a:lnTo>
                    <a:pt x="16731" y="6326"/>
                  </a:lnTo>
                  <a:lnTo>
                    <a:pt x="16755" y="6009"/>
                  </a:lnTo>
                  <a:lnTo>
                    <a:pt x="16755" y="1491"/>
                  </a:lnTo>
                  <a:lnTo>
                    <a:pt x="16731" y="1173"/>
                  </a:lnTo>
                  <a:lnTo>
                    <a:pt x="16706" y="1051"/>
                  </a:lnTo>
                  <a:lnTo>
                    <a:pt x="16657" y="905"/>
                  </a:lnTo>
                  <a:lnTo>
                    <a:pt x="16609" y="782"/>
                  </a:lnTo>
                  <a:lnTo>
                    <a:pt x="16535" y="660"/>
                  </a:lnTo>
                  <a:lnTo>
                    <a:pt x="16438" y="538"/>
                  </a:lnTo>
                  <a:lnTo>
                    <a:pt x="16340" y="416"/>
                  </a:lnTo>
                  <a:lnTo>
                    <a:pt x="16144" y="270"/>
                  </a:lnTo>
                  <a:lnTo>
                    <a:pt x="15900" y="123"/>
                  </a:lnTo>
                  <a:lnTo>
                    <a:pt x="15632" y="50"/>
                  </a:lnTo>
                  <a:lnTo>
                    <a:pt x="15509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8F4BD462-EAFC-46E9-9061-1020E6595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652" y="1238741"/>
            <a:ext cx="1310327" cy="2571923"/>
          </a:xfrm>
          <a:prstGeom prst="rect">
            <a:avLst/>
          </a:prstGeom>
        </p:spPr>
      </p:pic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1811ADF1-1105-4FCF-8E4F-7C3B0ABE80E5}"/>
              </a:ext>
            </a:extLst>
          </p:cNvPr>
          <p:cNvCxnSpPr>
            <a:cxnSpLocks/>
          </p:cNvCxnSpPr>
          <p:nvPr/>
        </p:nvCxnSpPr>
        <p:spPr>
          <a:xfrm flipH="1">
            <a:off x="5922948" y="1427185"/>
            <a:ext cx="980704" cy="0"/>
          </a:xfrm>
          <a:prstGeom prst="line">
            <a:avLst/>
          </a:prstGeom>
          <a:ln w="19050">
            <a:headEnd type="none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Google Shape;112;p17">
            <a:extLst>
              <a:ext uri="{FF2B5EF4-FFF2-40B4-BE49-F238E27FC236}">
                <a16:creationId xmlns:a16="http://schemas.microsoft.com/office/drawing/2014/main" id="{8387AC24-10C4-4770-8F36-D8599692C02F}"/>
              </a:ext>
            </a:extLst>
          </p:cNvPr>
          <p:cNvSpPr/>
          <p:nvPr/>
        </p:nvSpPr>
        <p:spPr>
          <a:xfrm>
            <a:off x="6868327" y="2209023"/>
            <a:ext cx="309927" cy="26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sz="1200" b="1" dirty="0">
                <a:solidFill>
                  <a:srgbClr val="FF0000"/>
                </a:solidFill>
              </a:rPr>
              <a:t>3</a:t>
            </a:r>
            <a:endParaRPr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31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0DCB05E-4A02-4B12-9417-F4875EA08B43}"/>
              </a:ext>
            </a:extLst>
          </p:cNvPr>
          <p:cNvSpPr/>
          <p:nvPr/>
        </p:nvSpPr>
        <p:spPr>
          <a:xfrm>
            <a:off x="0" y="1184248"/>
            <a:ext cx="9144000" cy="345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0" name="Google Shape;670;p18"/>
          <p:cNvSpPr txBox="1">
            <a:spLocks noGrp="1"/>
          </p:cNvSpPr>
          <p:nvPr>
            <p:ph type="title"/>
          </p:nvPr>
        </p:nvSpPr>
        <p:spPr>
          <a:xfrm>
            <a:off x="457200" y="457322"/>
            <a:ext cx="78407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zh-TW" altLang="en-US" sz="2800" b="1" dirty="0">
                <a:latin typeface="Calibri" panose="020F0502020204030204" pitchFamily="34" charset="0"/>
                <a:ea typeface="Chiron Sans HK Pro Medium" panose="020B0600000000000000" pitchFamily="34" charset="-120"/>
                <a:cs typeface="Calibri" panose="020F0502020204030204" pitchFamily="34" charset="0"/>
                <a:sym typeface="Arial"/>
              </a:rPr>
              <a:t>第五步</a:t>
            </a:r>
            <a:br>
              <a:rPr lang="en-US" altLang="zh-TW" sz="2800" b="1" dirty="0">
                <a:latin typeface="Chiron Sans HK Pro Medium" panose="020B0600000000000000" pitchFamily="34" charset="-120"/>
                <a:ea typeface="Chiron Sans HK Pro Medium" panose="020B0600000000000000" pitchFamily="34" charset="-120"/>
                <a:sym typeface="Arial"/>
              </a:rPr>
            </a:br>
            <a:endParaRPr sz="2800" b="1" dirty="0">
              <a:latin typeface="Chiron Sans HK Pro Medium" panose="020B0600000000000000" pitchFamily="34" charset="-120"/>
              <a:ea typeface="Chiron Sans HK Pro Medium" panose="020B0600000000000000" pitchFamily="34" charset="-120"/>
              <a:sym typeface="Arial"/>
            </a:endParaRPr>
          </a:p>
        </p:txBody>
      </p:sp>
      <p:sp>
        <p:nvSpPr>
          <p:cNvPr id="671" name="Google Shape;671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b="1" dirty="0">
                <a:latin typeface="+mj-ea"/>
                <a:ea typeface="+mj-ea"/>
              </a:rPr>
              <a:t>7</a:t>
            </a:fld>
            <a:endParaRPr b="1" dirty="0">
              <a:latin typeface="+mj-ea"/>
              <a:ea typeface="+mj-ea"/>
            </a:endParaRPr>
          </a:p>
        </p:txBody>
      </p:sp>
      <p:sp>
        <p:nvSpPr>
          <p:cNvPr id="12" name="Google Shape;112;p17">
            <a:extLst>
              <a:ext uri="{FF2B5EF4-FFF2-40B4-BE49-F238E27FC236}">
                <a16:creationId xmlns:a16="http://schemas.microsoft.com/office/drawing/2014/main" id="{82F30078-3C89-4938-BB13-C9ABACFDB53C}"/>
              </a:ext>
            </a:extLst>
          </p:cNvPr>
          <p:cNvSpPr/>
          <p:nvPr/>
        </p:nvSpPr>
        <p:spPr>
          <a:xfrm>
            <a:off x="559600" y="4183786"/>
            <a:ext cx="752982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點擊</a:t>
            </a: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展示標註點後</a:t>
            </a:r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，會顯示大張的</a:t>
            </a: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已標記照片</a:t>
            </a:r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，以及</a:t>
            </a: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標註順序</a:t>
            </a:r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  <a:endParaRPr sz="12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34258C3-2CCF-4FA8-BA16-FA770CA2B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52" y="1551421"/>
            <a:ext cx="1241511" cy="2553056"/>
          </a:xfrm>
          <a:prstGeom prst="rect">
            <a:avLst/>
          </a:prstGeom>
        </p:spPr>
      </p:pic>
      <p:sp>
        <p:nvSpPr>
          <p:cNvPr id="19" name="Google Shape;112;p17">
            <a:extLst>
              <a:ext uri="{FF2B5EF4-FFF2-40B4-BE49-F238E27FC236}">
                <a16:creationId xmlns:a16="http://schemas.microsoft.com/office/drawing/2014/main" id="{F3E9790B-ED5A-44BA-A4A1-33AA741393E0}"/>
              </a:ext>
            </a:extLst>
          </p:cNvPr>
          <p:cNvSpPr/>
          <p:nvPr/>
        </p:nvSpPr>
        <p:spPr>
          <a:xfrm>
            <a:off x="1728423" y="3583999"/>
            <a:ext cx="309927" cy="26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sz="1200" b="1" dirty="0">
                <a:solidFill>
                  <a:srgbClr val="FF0000"/>
                </a:solidFill>
              </a:rPr>
              <a:t>1</a:t>
            </a:r>
            <a:endParaRPr sz="1200" b="1" dirty="0">
              <a:solidFill>
                <a:srgbClr val="FF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093648-CED1-4571-A80B-308971D77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52" y="1548998"/>
            <a:ext cx="1241511" cy="2553056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D665EAA-F711-4F15-987C-954273A7DC07}"/>
              </a:ext>
            </a:extLst>
          </p:cNvPr>
          <p:cNvCxnSpPr>
            <a:cxnSpLocks/>
          </p:cNvCxnSpPr>
          <p:nvPr/>
        </p:nvCxnSpPr>
        <p:spPr>
          <a:xfrm flipH="1">
            <a:off x="2038350" y="3959252"/>
            <a:ext cx="751846" cy="0"/>
          </a:xfrm>
          <a:prstGeom prst="line">
            <a:avLst/>
          </a:prstGeom>
          <a:ln w="19050">
            <a:headEnd type="none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8CB6144B-8FD5-4D1A-AE79-D71492110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196" y="1416229"/>
            <a:ext cx="3504164" cy="27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4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0DCB05E-4A02-4B12-9417-F4875EA08B43}"/>
              </a:ext>
            </a:extLst>
          </p:cNvPr>
          <p:cNvSpPr/>
          <p:nvPr/>
        </p:nvSpPr>
        <p:spPr>
          <a:xfrm>
            <a:off x="0" y="1184248"/>
            <a:ext cx="9144000" cy="345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0" name="Google Shape;670;p18"/>
          <p:cNvSpPr txBox="1">
            <a:spLocks noGrp="1"/>
          </p:cNvSpPr>
          <p:nvPr>
            <p:ph type="title"/>
          </p:nvPr>
        </p:nvSpPr>
        <p:spPr>
          <a:xfrm>
            <a:off x="457200" y="457322"/>
            <a:ext cx="78407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zh-TW" altLang="en-US" sz="2800" b="1" dirty="0">
                <a:latin typeface="Calibri" panose="020F0502020204030204" pitchFamily="34" charset="0"/>
                <a:ea typeface="Chiron Sans HK Pro Medium" panose="020B0600000000000000" pitchFamily="34" charset="-120"/>
                <a:cs typeface="Calibri" panose="020F0502020204030204" pitchFamily="34" charset="0"/>
                <a:sym typeface="Arial"/>
              </a:rPr>
              <a:t>第六步</a:t>
            </a:r>
            <a:br>
              <a:rPr lang="en-US" altLang="zh-TW" sz="2800" b="1" dirty="0">
                <a:latin typeface="Chiron Sans HK Pro Medium" panose="020B0600000000000000" pitchFamily="34" charset="-120"/>
                <a:ea typeface="Chiron Sans HK Pro Medium" panose="020B0600000000000000" pitchFamily="34" charset="-120"/>
                <a:sym typeface="Arial"/>
              </a:rPr>
            </a:br>
            <a:endParaRPr sz="2800" b="1" dirty="0">
              <a:latin typeface="Chiron Sans HK Pro Medium" panose="020B0600000000000000" pitchFamily="34" charset="-120"/>
              <a:ea typeface="Chiron Sans HK Pro Medium" panose="020B0600000000000000" pitchFamily="34" charset="-120"/>
              <a:sym typeface="Arial"/>
            </a:endParaRPr>
          </a:p>
        </p:txBody>
      </p:sp>
      <p:sp>
        <p:nvSpPr>
          <p:cNvPr id="671" name="Google Shape;671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b="1" dirty="0">
                <a:latin typeface="+mj-ea"/>
                <a:ea typeface="+mj-ea"/>
              </a:rPr>
              <a:t>8</a:t>
            </a:fld>
            <a:endParaRPr b="1" dirty="0">
              <a:latin typeface="+mj-ea"/>
              <a:ea typeface="+mj-ea"/>
            </a:endParaRPr>
          </a:p>
        </p:txBody>
      </p:sp>
      <p:sp>
        <p:nvSpPr>
          <p:cNvPr id="12" name="Google Shape;112;p17">
            <a:extLst>
              <a:ext uri="{FF2B5EF4-FFF2-40B4-BE49-F238E27FC236}">
                <a16:creationId xmlns:a16="http://schemas.microsoft.com/office/drawing/2014/main" id="{82F30078-3C89-4938-BB13-C9ABACFDB53C}"/>
              </a:ext>
            </a:extLst>
          </p:cNvPr>
          <p:cNvSpPr/>
          <p:nvPr/>
        </p:nvSpPr>
        <p:spPr>
          <a:xfrm>
            <a:off x="559600" y="4183786"/>
            <a:ext cx="752982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點擊</a:t>
            </a:r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下一張後</a:t>
            </a:r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，會選擇下一張圖片，之後就能重複三到六步驟，將資料夾內的圖檔都標記完成。</a:t>
            </a:r>
            <a:endParaRPr sz="12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703719C8-9ABD-4289-8937-36ACCAD0A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52" y="1546573"/>
            <a:ext cx="1394559" cy="255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3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0DCB05E-4A02-4B12-9417-F4875EA08B43}"/>
              </a:ext>
            </a:extLst>
          </p:cNvPr>
          <p:cNvSpPr/>
          <p:nvPr/>
        </p:nvSpPr>
        <p:spPr>
          <a:xfrm>
            <a:off x="0" y="1184248"/>
            <a:ext cx="9144000" cy="345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0" name="Google Shape;670;p18"/>
          <p:cNvSpPr txBox="1">
            <a:spLocks noGrp="1"/>
          </p:cNvSpPr>
          <p:nvPr>
            <p:ph type="title"/>
          </p:nvPr>
        </p:nvSpPr>
        <p:spPr>
          <a:xfrm>
            <a:off x="457200" y="457322"/>
            <a:ext cx="78407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zh-TW" altLang="en-US" sz="2800" b="1" dirty="0">
                <a:latin typeface="Calibri" panose="020F0502020204030204" pitchFamily="34" charset="0"/>
                <a:ea typeface="Chiron Sans HK Pro Medium" panose="020B0600000000000000" pitchFamily="34" charset="-120"/>
                <a:cs typeface="Calibri" panose="020F0502020204030204" pitchFamily="34" charset="0"/>
                <a:sym typeface="Arial"/>
              </a:rPr>
              <a:t>儲存後的檔案</a:t>
            </a:r>
            <a:br>
              <a:rPr lang="en-US" altLang="zh-TW" sz="2800" b="1" dirty="0">
                <a:latin typeface="Chiron Sans HK Pro Medium" panose="020B0600000000000000" pitchFamily="34" charset="-120"/>
                <a:ea typeface="Chiron Sans HK Pro Medium" panose="020B0600000000000000" pitchFamily="34" charset="-120"/>
                <a:sym typeface="Arial"/>
              </a:rPr>
            </a:br>
            <a:endParaRPr sz="2800" b="1" dirty="0">
              <a:latin typeface="Chiron Sans HK Pro Medium" panose="020B0600000000000000" pitchFamily="34" charset="-120"/>
              <a:ea typeface="Chiron Sans HK Pro Medium" panose="020B0600000000000000" pitchFamily="34" charset="-120"/>
              <a:sym typeface="Arial"/>
            </a:endParaRPr>
          </a:p>
        </p:txBody>
      </p:sp>
      <p:sp>
        <p:nvSpPr>
          <p:cNvPr id="671" name="Google Shape;671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b="1" dirty="0">
                <a:latin typeface="+mj-ea"/>
                <a:ea typeface="+mj-ea"/>
              </a:rPr>
              <a:t>9</a:t>
            </a:fld>
            <a:endParaRPr b="1" dirty="0">
              <a:latin typeface="+mj-ea"/>
              <a:ea typeface="+mj-ea"/>
            </a:endParaRPr>
          </a:p>
        </p:txBody>
      </p:sp>
      <p:sp>
        <p:nvSpPr>
          <p:cNvPr id="12" name="Google Shape;112;p17">
            <a:extLst>
              <a:ext uri="{FF2B5EF4-FFF2-40B4-BE49-F238E27FC236}">
                <a16:creationId xmlns:a16="http://schemas.microsoft.com/office/drawing/2014/main" id="{82F30078-3C89-4938-BB13-C9ABACFDB53C}"/>
              </a:ext>
            </a:extLst>
          </p:cNvPr>
          <p:cNvSpPr/>
          <p:nvPr/>
        </p:nvSpPr>
        <p:spPr>
          <a:xfrm>
            <a:off x="559600" y="4183786"/>
            <a:ext cx="83939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zh-TW" alt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標記後的檔案</a:t>
            </a:r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，會儲存在與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.exe</a:t>
            </a:r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檔案同個資料夾的 </a:t>
            </a: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annotations</a:t>
            </a:r>
            <a:r>
              <a:rPr lang="zh-TW" alt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中。</a:t>
            </a:r>
            <a:endParaRPr sz="1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E50E963-D34E-425D-8F2F-6F8E20823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00" y="1308100"/>
            <a:ext cx="3957118" cy="25273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169FC49-6669-4266-A6D7-77F7366B3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869" y="1308100"/>
            <a:ext cx="3029296" cy="1934726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784AA52-F5B8-45B1-9F6F-241C510B5CE4}"/>
              </a:ext>
            </a:extLst>
          </p:cNvPr>
          <p:cNvCxnSpPr>
            <a:cxnSpLocks/>
          </p:cNvCxnSpPr>
          <p:nvPr/>
        </p:nvCxnSpPr>
        <p:spPr>
          <a:xfrm flipH="1">
            <a:off x="3820154" y="1806602"/>
            <a:ext cx="1031715" cy="0"/>
          </a:xfrm>
          <a:prstGeom prst="line">
            <a:avLst/>
          </a:prstGeom>
          <a:ln w="19050">
            <a:headEnd type="none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61555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訂 1">
      <a:majorFont>
        <a:latin typeface="Chiron Sans HK TT Heavy"/>
        <a:ea typeface="Chiron Sans HK Pro Heavy"/>
        <a:cs typeface=""/>
      </a:majorFont>
      <a:minorFont>
        <a:latin typeface="Noto Sans CJK TC Medium"/>
        <a:ea typeface="Noto Sans CJK T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283</Words>
  <Application>Microsoft Office PowerPoint</Application>
  <PresentationFormat>如螢幕大小 (16:9)</PresentationFormat>
  <Paragraphs>60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Chiron Sans HK Pro Heavy</vt:lpstr>
      <vt:lpstr>Chiron Sans HK Pro Medium</vt:lpstr>
      <vt:lpstr>Noto Sans CJK TC Medium</vt:lpstr>
      <vt:lpstr>Noto Sans CJK TC Regular</vt:lpstr>
      <vt:lpstr>Microsoft JhengHei</vt:lpstr>
      <vt:lpstr>Arial</vt:lpstr>
      <vt:lpstr>Barlow</vt:lpstr>
      <vt:lpstr>Calibri</vt:lpstr>
      <vt:lpstr>Gaoler template</vt:lpstr>
      <vt:lpstr>PowerPoint 簡報</vt:lpstr>
      <vt:lpstr>Overview </vt:lpstr>
      <vt:lpstr>第一步 </vt:lpstr>
      <vt:lpstr>第二步 </vt:lpstr>
      <vt:lpstr>第三步 </vt:lpstr>
      <vt:lpstr>第四步 </vt:lpstr>
      <vt:lpstr>第五步 </vt:lpstr>
      <vt:lpstr>第六步 </vt:lpstr>
      <vt:lpstr>儲存後的檔案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普羅程式</dc:title>
  <dc:creator>林一</dc:creator>
  <cp:lastModifiedBy>一 林</cp:lastModifiedBy>
  <cp:revision>80</cp:revision>
  <cp:lastPrinted>2021-08-15T10:54:49Z</cp:lastPrinted>
  <dcterms:modified xsi:type="dcterms:W3CDTF">2024-12-03T08:31:47Z</dcterms:modified>
</cp:coreProperties>
</file>