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D021-4589-0500-99B5-93871AE197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DD76712-7F0B-A476-2870-5FF9D74E5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0DCFC6-6EB7-9D8E-E367-D6D610031498}"/>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5" name="Footer Placeholder 4">
            <a:extLst>
              <a:ext uri="{FF2B5EF4-FFF2-40B4-BE49-F238E27FC236}">
                <a16:creationId xmlns:a16="http://schemas.microsoft.com/office/drawing/2014/main" id="{53988DAC-A612-E537-B168-071F826D6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A7397-C7A4-1279-0B03-82E9521ADAB7}"/>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401234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F593-D914-F28B-C3CF-5AA86C0707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2FE26D-6988-0B7E-F597-1F468A3090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3A6BCB-ABE4-CD61-6976-0B0642A6E9DC}"/>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5" name="Footer Placeholder 4">
            <a:extLst>
              <a:ext uri="{FF2B5EF4-FFF2-40B4-BE49-F238E27FC236}">
                <a16:creationId xmlns:a16="http://schemas.microsoft.com/office/drawing/2014/main" id="{5E8482F1-C32F-0EF4-85C2-FE7CD5759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59444-6E9E-EE79-FB1E-EE8191EB4C7F}"/>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248572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8B7524-3F8C-6739-ABFD-15CB344A30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68C2ED-94F0-F4D4-7DDE-FDFBFAC19D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178393-0FD3-5DED-51C3-7D1BDB3F864D}"/>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5" name="Footer Placeholder 4">
            <a:extLst>
              <a:ext uri="{FF2B5EF4-FFF2-40B4-BE49-F238E27FC236}">
                <a16:creationId xmlns:a16="http://schemas.microsoft.com/office/drawing/2014/main" id="{AEA83681-7302-1A40-2415-B062AC004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F1FD2-C7AE-A561-7924-B3666F72404E}"/>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355731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CDC3-17AB-1ED1-A15D-A7BEF2ECB2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251440-0951-6D36-4603-6F758D5C68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4866CC-4F25-76F1-0F81-AF5D25F909C1}"/>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5" name="Footer Placeholder 4">
            <a:extLst>
              <a:ext uri="{FF2B5EF4-FFF2-40B4-BE49-F238E27FC236}">
                <a16:creationId xmlns:a16="http://schemas.microsoft.com/office/drawing/2014/main" id="{A3A51075-8444-586F-A073-949E724CE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E7213-2CDC-7552-EBD2-DDB61012270B}"/>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326108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34AE-BB8E-3135-0FD5-4C9568FEB7E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5DDB7D4-AE26-8880-8446-756486369E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E0CD1D-E6B0-6FD9-D831-2730A1E1B603}"/>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5" name="Footer Placeholder 4">
            <a:extLst>
              <a:ext uri="{FF2B5EF4-FFF2-40B4-BE49-F238E27FC236}">
                <a16:creationId xmlns:a16="http://schemas.microsoft.com/office/drawing/2014/main" id="{0C4BD471-56BC-EA65-8D34-4A7FC2D54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E68C6-6D3A-136C-0D22-439C4BBC77AF}"/>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99632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4F1-E044-0608-EA56-F4B0B6665A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2D2CD8-0F2D-160A-5606-247BA7C1A6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313981-2132-04C0-2354-D0D6E2CA05F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5457C4-AFED-92EF-6CA4-223B4CFF36BB}"/>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6" name="Footer Placeholder 5">
            <a:extLst>
              <a:ext uri="{FF2B5EF4-FFF2-40B4-BE49-F238E27FC236}">
                <a16:creationId xmlns:a16="http://schemas.microsoft.com/office/drawing/2014/main" id="{E21E2ED3-8B02-D9C2-8DDA-6A4A2001E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842AC-AF69-AA18-2B19-3ECDBAFD11C5}"/>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261254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3A40-1374-63C1-8A13-1AFACD63F7B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211E9E-DBA3-12B1-B0D5-03F9DCAA9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33C95FC-D707-B30B-A34B-3CF16BFB56C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E82305-9EA2-5F9A-3BAB-8463927B0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2060EBC-DA1B-3EB9-33A6-E0A1E283F5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1A82F0C-71BA-A89A-D393-E018AE469843}"/>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8" name="Footer Placeholder 7">
            <a:extLst>
              <a:ext uri="{FF2B5EF4-FFF2-40B4-BE49-F238E27FC236}">
                <a16:creationId xmlns:a16="http://schemas.microsoft.com/office/drawing/2014/main" id="{F7DBC9D2-DEC4-B3AB-231C-580D313A10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B5DE0D-FCCD-D622-4204-37D2071A66A2}"/>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3833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64FC-3AE8-BB5E-6C78-F8E1A4CFB53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11E5F0D-BACC-AC15-7FFD-5624C31CB3E1}"/>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4" name="Footer Placeholder 3">
            <a:extLst>
              <a:ext uri="{FF2B5EF4-FFF2-40B4-BE49-F238E27FC236}">
                <a16:creationId xmlns:a16="http://schemas.microsoft.com/office/drawing/2014/main" id="{357780E1-8C4F-1A72-0559-6EDA117F41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31EC7B-D23A-9050-CDD1-671DCE64CB0E}"/>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205004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69D750-C6B1-FA98-A1F6-C2572BC599AB}"/>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3" name="Footer Placeholder 2">
            <a:extLst>
              <a:ext uri="{FF2B5EF4-FFF2-40B4-BE49-F238E27FC236}">
                <a16:creationId xmlns:a16="http://schemas.microsoft.com/office/drawing/2014/main" id="{3665CA9C-F6DE-D902-B0B2-70392645E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380F83-B2F9-5636-D19C-095551F46E19}"/>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110208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3945-0D90-8324-D835-070E8733BD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EFB7FA2-BD7B-E8CE-9731-AFEA4A190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0C7F5C-F8A4-879E-F458-B12ECE16D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68BDCB-458C-1480-1F88-B5BDAC5A5A2E}"/>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6" name="Footer Placeholder 5">
            <a:extLst>
              <a:ext uri="{FF2B5EF4-FFF2-40B4-BE49-F238E27FC236}">
                <a16:creationId xmlns:a16="http://schemas.microsoft.com/office/drawing/2014/main" id="{2C60FA97-392E-A037-A054-3B70DABBD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4CB28-D9FD-9818-8D8E-E9DBD857E904}"/>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60085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109B-C3C5-49B8-6F27-3AA9E2755F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7AD867-8D11-8AF2-A1C7-CAC454485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AEA98-C373-367A-2B9A-735990455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80FE7F-815E-1955-A43B-F97982FE8C2C}"/>
              </a:ext>
            </a:extLst>
          </p:cNvPr>
          <p:cNvSpPr>
            <a:spLocks noGrp="1"/>
          </p:cNvSpPr>
          <p:nvPr>
            <p:ph type="dt" sz="half" idx="10"/>
          </p:nvPr>
        </p:nvSpPr>
        <p:spPr/>
        <p:txBody>
          <a:bodyPr/>
          <a:lstStyle/>
          <a:p>
            <a:fld id="{0C5FDA09-CCAC-40EB-BB7B-A69B601B6E73}" type="datetimeFigureOut">
              <a:rPr lang="en-US" smtClean="0"/>
              <a:t>3/23/2024</a:t>
            </a:fld>
            <a:endParaRPr lang="en-US"/>
          </a:p>
        </p:txBody>
      </p:sp>
      <p:sp>
        <p:nvSpPr>
          <p:cNvPr id="6" name="Footer Placeholder 5">
            <a:extLst>
              <a:ext uri="{FF2B5EF4-FFF2-40B4-BE49-F238E27FC236}">
                <a16:creationId xmlns:a16="http://schemas.microsoft.com/office/drawing/2014/main" id="{68D1648C-A0B5-246E-A581-1AF5679F7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A9B64-3EE4-1864-BFAE-923FD66C4613}"/>
              </a:ext>
            </a:extLst>
          </p:cNvPr>
          <p:cNvSpPr>
            <a:spLocks noGrp="1"/>
          </p:cNvSpPr>
          <p:nvPr>
            <p:ph type="sldNum" sz="quarter" idx="12"/>
          </p:nvPr>
        </p:nvSpPr>
        <p:spPr/>
        <p:txBody>
          <a:bodyPr/>
          <a:lstStyle/>
          <a:p>
            <a:fld id="{84024A94-23DB-4BD6-9411-19F91D8BEB36}" type="slidenum">
              <a:rPr lang="en-US" smtClean="0"/>
              <a:t>‹#›</a:t>
            </a:fld>
            <a:endParaRPr lang="en-US"/>
          </a:p>
        </p:txBody>
      </p:sp>
    </p:spTree>
    <p:extLst>
      <p:ext uri="{BB962C8B-B14F-4D97-AF65-F5344CB8AC3E}">
        <p14:creationId xmlns:p14="http://schemas.microsoft.com/office/powerpoint/2010/main" val="425836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788D7-563C-8CDB-BFF8-D33E1AC21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CFA061-CCA9-5556-2982-7876BCDFF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6B30BC-6882-6D28-B48B-D7388A836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5FDA09-CCAC-40EB-BB7B-A69B601B6E73}" type="datetimeFigureOut">
              <a:rPr lang="en-US" smtClean="0"/>
              <a:t>3/23/2024</a:t>
            </a:fld>
            <a:endParaRPr lang="en-US"/>
          </a:p>
        </p:txBody>
      </p:sp>
      <p:sp>
        <p:nvSpPr>
          <p:cNvPr id="5" name="Footer Placeholder 4">
            <a:extLst>
              <a:ext uri="{FF2B5EF4-FFF2-40B4-BE49-F238E27FC236}">
                <a16:creationId xmlns:a16="http://schemas.microsoft.com/office/drawing/2014/main" id="{CAECCB31-57B0-B631-22BD-98693BCA6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619748-35F1-3D47-3BE1-8B000E6A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024A94-23DB-4BD6-9411-19F91D8BEB36}" type="slidenum">
              <a:rPr lang="en-US" smtClean="0"/>
              <a:t>‹#›</a:t>
            </a:fld>
            <a:endParaRPr lang="en-US"/>
          </a:p>
        </p:txBody>
      </p:sp>
    </p:spTree>
    <p:extLst>
      <p:ext uri="{BB962C8B-B14F-4D97-AF65-F5344CB8AC3E}">
        <p14:creationId xmlns:p14="http://schemas.microsoft.com/office/powerpoint/2010/main" val="224034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01" name="Oval 200">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4E6E40-2CBC-D88F-CB1C-85706AABF3A6}"/>
              </a:ext>
            </a:extLst>
          </p:cNvPr>
          <p:cNvSpPr>
            <a:spLocks noGrp="1"/>
          </p:cNvSpPr>
          <p:nvPr>
            <p:ph type="ctrTitle"/>
          </p:nvPr>
        </p:nvSpPr>
        <p:spPr>
          <a:xfrm>
            <a:off x="2843629" y="445675"/>
            <a:ext cx="6702716" cy="3160593"/>
          </a:xfrm>
        </p:spPr>
        <p:txBody>
          <a:bodyPr>
            <a:normAutofit/>
          </a:bodyPr>
          <a:lstStyle/>
          <a:p>
            <a:r>
              <a:rPr lang="en-US" sz="5400" dirty="0" err="1">
                <a:solidFill>
                  <a:schemeClr val="bg1"/>
                </a:solidFill>
              </a:rPr>
              <a:t>CommunityConnect</a:t>
            </a:r>
            <a:endParaRPr lang="en-US" sz="5400" dirty="0">
              <a:solidFill>
                <a:schemeClr val="bg1"/>
              </a:solidFill>
            </a:endParaRPr>
          </a:p>
        </p:txBody>
      </p:sp>
      <p:sp>
        <p:nvSpPr>
          <p:cNvPr id="3" name="Subtitle 2">
            <a:extLst>
              <a:ext uri="{FF2B5EF4-FFF2-40B4-BE49-F238E27FC236}">
                <a16:creationId xmlns:a16="http://schemas.microsoft.com/office/drawing/2014/main" id="{203F68B9-8560-0315-7D2C-88B697130140}"/>
              </a:ext>
            </a:extLst>
          </p:cNvPr>
          <p:cNvSpPr>
            <a:spLocks noGrp="1"/>
          </p:cNvSpPr>
          <p:nvPr>
            <p:ph type="subTitle" idx="1"/>
          </p:nvPr>
        </p:nvSpPr>
        <p:spPr>
          <a:xfrm>
            <a:off x="3945258" y="3781539"/>
            <a:ext cx="4508641" cy="1116414"/>
          </a:xfrm>
        </p:spPr>
        <p:txBody>
          <a:bodyPr>
            <a:normAutofit/>
          </a:bodyPr>
          <a:lstStyle/>
          <a:p>
            <a:r>
              <a:rPr lang="en-US" sz="2000" dirty="0">
                <a:solidFill>
                  <a:schemeClr val="bg1"/>
                </a:solidFill>
              </a:rPr>
              <a:t>Team </a:t>
            </a:r>
            <a:r>
              <a:rPr lang="en-US" sz="2000" dirty="0" err="1">
                <a:solidFill>
                  <a:schemeClr val="bg1"/>
                </a:solidFill>
              </a:rPr>
              <a:t>Quadsquad</a:t>
            </a:r>
            <a:r>
              <a:rPr lang="en-US" sz="2000" dirty="0">
                <a:solidFill>
                  <a:schemeClr val="bg1"/>
                </a:solidFill>
              </a:rPr>
              <a:t> | </a:t>
            </a:r>
            <a:r>
              <a:rPr lang="en-US" sz="2000" dirty="0" err="1">
                <a:solidFill>
                  <a:schemeClr val="bg1"/>
                </a:solidFill>
              </a:rPr>
              <a:t>HackXcelerate</a:t>
            </a:r>
            <a:endParaRPr lang="en-US" sz="2000" dirty="0">
              <a:solidFill>
                <a:schemeClr val="bg1"/>
              </a:solidFill>
            </a:endParaRPr>
          </a:p>
        </p:txBody>
      </p:sp>
      <p:sp>
        <p:nvSpPr>
          <p:cNvPr id="202"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3"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4"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5"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06" name="Oval 205">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7" name="Oval 206">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0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0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0"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11"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2"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13"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7275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43AFE6-5496-2FB7-7884-5E93F16BC72D}"/>
              </a:ext>
            </a:extLst>
          </p:cNvPr>
          <p:cNvSpPr>
            <a:spLocks noGrp="1"/>
          </p:cNvSpPr>
          <p:nvPr>
            <p:ph type="title"/>
          </p:nvPr>
        </p:nvSpPr>
        <p:spPr>
          <a:xfrm>
            <a:off x="1102368" y="694268"/>
            <a:ext cx="3553510" cy="5477932"/>
          </a:xfrm>
        </p:spPr>
        <p:txBody>
          <a:bodyPr>
            <a:normAutofit/>
          </a:bodyPr>
          <a:lstStyle/>
          <a:p>
            <a:pPr algn="ctr"/>
            <a:r>
              <a:rPr lang="en-US" sz="6600" dirty="0">
                <a:solidFill>
                  <a:schemeClr val="bg1"/>
                </a:solidFill>
              </a:rPr>
              <a:t>Team Members</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C383AD1-0BB6-DBE3-CC55-D1129EAAFF09}"/>
              </a:ext>
            </a:extLst>
          </p:cNvPr>
          <p:cNvSpPr>
            <a:spLocks noGrp="1"/>
          </p:cNvSpPr>
          <p:nvPr>
            <p:ph idx="1"/>
          </p:nvPr>
        </p:nvSpPr>
        <p:spPr>
          <a:xfrm>
            <a:off x="6102274" y="2058987"/>
            <a:ext cx="5217173" cy="4351338"/>
          </a:xfrm>
        </p:spPr>
        <p:txBody>
          <a:bodyPr>
            <a:normAutofit/>
          </a:bodyPr>
          <a:lstStyle/>
          <a:p>
            <a:pPr marL="0" indent="0">
              <a:buNone/>
            </a:pPr>
            <a:r>
              <a:rPr lang="en-US" sz="4000" dirty="0">
                <a:solidFill>
                  <a:schemeClr val="bg1"/>
                </a:solidFill>
              </a:rPr>
              <a:t>Tanayaa Patil</a:t>
            </a:r>
          </a:p>
          <a:p>
            <a:pPr marL="0" indent="0">
              <a:buNone/>
            </a:pPr>
            <a:r>
              <a:rPr lang="en-US" sz="4000" dirty="0">
                <a:solidFill>
                  <a:schemeClr val="bg1"/>
                </a:solidFill>
              </a:rPr>
              <a:t>Shweta Kare</a:t>
            </a:r>
          </a:p>
          <a:p>
            <a:pPr marL="0" indent="0">
              <a:buNone/>
            </a:pPr>
            <a:r>
              <a:rPr lang="en-US" sz="4000" dirty="0" err="1">
                <a:solidFill>
                  <a:schemeClr val="bg1"/>
                </a:solidFill>
              </a:rPr>
              <a:t>Anagha</a:t>
            </a:r>
            <a:r>
              <a:rPr lang="en-US" sz="4000" dirty="0">
                <a:solidFill>
                  <a:schemeClr val="bg1"/>
                </a:solidFill>
              </a:rPr>
              <a:t> Mahajan</a:t>
            </a:r>
          </a:p>
          <a:p>
            <a:pPr marL="0" indent="0">
              <a:buNone/>
            </a:pPr>
            <a:r>
              <a:rPr lang="en-US" sz="4000" dirty="0">
                <a:solidFill>
                  <a:schemeClr val="bg1"/>
                </a:solidFill>
              </a:rPr>
              <a:t>Khadija KB</a:t>
            </a:r>
          </a:p>
        </p:txBody>
      </p:sp>
    </p:spTree>
    <p:extLst>
      <p:ext uri="{BB962C8B-B14F-4D97-AF65-F5344CB8AC3E}">
        <p14:creationId xmlns:p14="http://schemas.microsoft.com/office/powerpoint/2010/main" val="333263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DA1B7C07-B617-BBDF-6FF3-DDED8CE4D608}"/>
              </a:ext>
            </a:extLst>
          </p:cNvPr>
          <p:cNvSpPr>
            <a:spLocks noGrp="1"/>
          </p:cNvSpPr>
          <p:nvPr>
            <p:ph type="title"/>
          </p:nvPr>
        </p:nvSpPr>
        <p:spPr>
          <a:xfrm>
            <a:off x="171450" y="2552700"/>
            <a:ext cx="4007358" cy="1559564"/>
          </a:xfrm>
          <a:solidFill>
            <a:schemeClr val="tx1">
              <a:alpha val="50000"/>
            </a:schemeClr>
          </a:solidFill>
          <a:ln w="25400" cap="sq" cmpd="sng">
            <a:solidFill>
              <a:schemeClr val="bg1"/>
            </a:solidFill>
            <a:miter lim="800000"/>
          </a:ln>
        </p:spPr>
        <p:txBody>
          <a:bodyPr vert="horz" lIns="91440" tIns="45720" rIns="91440" bIns="45720" rtlCol="0" anchor="ctr">
            <a:normAutofit/>
          </a:bodyPr>
          <a:lstStyle/>
          <a:p>
            <a:pPr algn="ctr"/>
            <a:r>
              <a:rPr lang="en-US" sz="4800" kern="1200" dirty="0">
                <a:solidFill>
                  <a:schemeClr val="bg1"/>
                </a:solidFill>
                <a:latin typeface="+mj-lt"/>
                <a:ea typeface="+mj-ea"/>
                <a:cs typeface="+mj-cs"/>
              </a:rPr>
              <a:t>Problem Statement</a:t>
            </a:r>
          </a:p>
        </p:txBody>
      </p:sp>
      <p:sp useBgFill="1">
        <p:nvSpPr>
          <p:cNvPr id="25" name="Rectangle 24">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FCB06-E799-924B-B6F1-68E1AF640F68}"/>
              </a:ext>
            </a:extLst>
          </p:cNvPr>
          <p:cNvSpPr>
            <a:spLocks noGrp="1"/>
          </p:cNvSpPr>
          <p:nvPr>
            <p:ph idx="1"/>
          </p:nvPr>
        </p:nvSpPr>
        <p:spPr>
          <a:xfrm>
            <a:off x="5314197" y="1179910"/>
            <a:ext cx="6049953" cy="4305144"/>
          </a:xfrm>
        </p:spPr>
        <p:txBody>
          <a:bodyPr vert="horz" lIns="91440" tIns="45720" rIns="91440" bIns="45720" rtlCol="0" anchor="b">
            <a:normAutofit/>
          </a:bodyPr>
          <a:lstStyle/>
          <a:p>
            <a:pPr marL="0" indent="0">
              <a:buNone/>
            </a:pPr>
            <a:r>
              <a:rPr lang="en-US" sz="3200" dirty="0"/>
              <a:t>This mobile app addresses the need for a centralized platform for discovering local events and connecting with like-minded individuals. It offers admin, attendee/organizer portals for seamless event management and engagement.</a:t>
            </a:r>
          </a:p>
        </p:txBody>
      </p:sp>
      <p:sp>
        <p:nvSpPr>
          <p:cNvPr id="4" name="TextBox 3">
            <a:extLst>
              <a:ext uri="{FF2B5EF4-FFF2-40B4-BE49-F238E27FC236}">
                <a16:creationId xmlns:a16="http://schemas.microsoft.com/office/drawing/2014/main" id="{3D40A0D2-3634-7165-6B55-72B96FF56D81}"/>
              </a:ext>
            </a:extLst>
          </p:cNvPr>
          <p:cNvSpPr txBox="1"/>
          <p:nvPr/>
        </p:nvSpPr>
        <p:spPr>
          <a:xfrm>
            <a:off x="171451" y="4369771"/>
            <a:ext cx="4007358" cy="2505646"/>
          </a:xfrm>
          <a:prstGeom prst="rect">
            <a:avLst/>
          </a:prstGeom>
        </p:spPr>
        <p:txBody>
          <a:bodyPr vert="horz" lIns="91440" tIns="45720" rIns="91440" bIns="45720" rtlCol="0">
            <a:normAutofit/>
          </a:bodyPr>
          <a:lstStyle/>
          <a:p>
            <a:pPr algn="ctr">
              <a:lnSpc>
                <a:spcPct val="90000"/>
              </a:lnSpc>
              <a:spcAft>
                <a:spcPts val="600"/>
              </a:spcAft>
            </a:pPr>
            <a:r>
              <a:rPr lang="en-US" sz="2400" dirty="0">
                <a:solidFill>
                  <a:schemeClr val="bg1"/>
                </a:solidFill>
              </a:rPr>
              <a:t>App Development</a:t>
            </a:r>
          </a:p>
          <a:p>
            <a:pPr algn="ctr">
              <a:lnSpc>
                <a:spcPct val="90000"/>
              </a:lnSpc>
              <a:spcAft>
                <a:spcPts val="600"/>
              </a:spcAft>
            </a:pPr>
            <a:r>
              <a:rPr lang="en-US" sz="2400" dirty="0">
                <a:solidFill>
                  <a:schemeClr val="bg1"/>
                </a:solidFill>
              </a:rPr>
              <a:t>PS 2 – Community Connect</a:t>
            </a:r>
          </a:p>
        </p:txBody>
      </p:sp>
    </p:spTree>
    <p:extLst>
      <p:ext uri="{BB962C8B-B14F-4D97-AF65-F5344CB8AC3E}">
        <p14:creationId xmlns:p14="http://schemas.microsoft.com/office/powerpoint/2010/main" val="599008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BC105C-67CB-EF85-90DE-AF76817A0EAE}"/>
              </a:ext>
            </a:extLst>
          </p:cNvPr>
          <p:cNvSpPr>
            <a:spLocks noGrp="1"/>
          </p:cNvSpPr>
          <p:nvPr>
            <p:ph idx="1"/>
          </p:nvPr>
        </p:nvSpPr>
        <p:spPr>
          <a:xfrm>
            <a:off x="742951" y="1219200"/>
            <a:ext cx="9740106" cy="4382552"/>
          </a:xfrm>
        </p:spPr>
        <p:txBody>
          <a:bodyPr>
            <a:normAutofit/>
          </a:bodyPr>
          <a:lstStyle/>
          <a:p>
            <a:pPr marL="0" indent="0" algn="ctr">
              <a:buNone/>
            </a:pPr>
            <a:r>
              <a:rPr lang="en-GB" dirty="0">
                <a:solidFill>
                  <a:schemeClr val="tx1">
                    <a:alpha val="80000"/>
                  </a:schemeClr>
                </a:solidFill>
              </a:rPr>
              <a:t>Community Connect aims to connect like-minded individuals in local communities. In many areas, there is a lack of platforms that provide information about local events and facilitate interactions among community members. This often leads to missed opportunities for participation in interesting events and limits the potential for building meaningful connections within the community. Community Connect strives to create a vibrant and inclusive community where individuals can easily discover local events, engage with organizers and fellow attendees, and form meaningful connections with their community</a:t>
            </a:r>
            <a:endParaRPr lang="en-US" dirty="0">
              <a:solidFill>
                <a:schemeClr val="tx1">
                  <a:alpha val="80000"/>
                </a:schemeClr>
              </a:solidFill>
            </a:endParaRPr>
          </a:p>
        </p:txBody>
      </p:sp>
      <p:grpSp>
        <p:nvGrpSpPr>
          <p:cNvPr id="19" name="Group 18">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20" name="Freeform: Shape 19">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794236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F1C6B-6002-7764-C242-1C8BA8257B3B}"/>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Features:</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1D35E8FE-8A80-E54C-B160-4EE0A5A8D147}"/>
              </a:ext>
            </a:extLst>
          </p:cNvPr>
          <p:cNvSpPr>
            <a:spLocks noGrp="1"/>
          </p:cNvSpPr>
          <p:nvPr>
            <p:ph idx="1"/>
          </p:nvPr>
        </p:nvSpPr>
        <p:spPr>
          <a:xfrm>
            <a:off x="6500620" y="1622469"/>
            <a:ext cx="4974771" cy="4351338"/>
          </a:xfrm>
        </p:spPr>
        <p:txBody>
          <a:bodyPr>
            <a:normAutofit/>
          </a:bodyPr>
          <a:lstStyle/>
          <a:p>
            <a:r>
              <a:rPr lang="en-US" dirty="0">
                <a:solidFill>
                  <a:schemeClr val="bg1"/>
                </a:solidFill>
              </a:rPr>
              <a:t>Authentication and login</a:t>
            </a:r>
          </a:p>
          <a:p>
            <a:r>
              <a:rPr lang="en-US" dirty="0">
                <a:solidFill>
                  <a:schemeClr val="bg1"/>
                </a:solidFill>
              </a:rPr>
              <a:t>Password reset</a:t>
            </a:r>
          </a:p>
          <a:p>
            <a:r>
              <a:rPr lang="en-US" dirty="0">
                <a:solidFill>
                  <a:schemeClr val="bg1"/>
                </a:solidFill>
              </a:rPr>
              <a:t>Event feed to view local events</a:t>
            </a:r>
          </a:p>
          <a:p>
            <a:r>
              <a:rPr lang="en-US" dirty="0">
                <a:solidFill>
                  <a:schemeClr val="bg1"/>
                </a:solidFill>
              </a:rPr>
              <a:t>Event creation</a:t>
            </a:r>
          </a:p>
          <a:p>
            <a:r>
              <a:rPr lang="en-US" dirty="0">
                <a:solidFill>
                  <a:schemeClr val="bg1"/>
                </a:solidFill>
              </a:rPr>
              <a:t>Invitations</a:t>
            </a:r>
          </a:p>
          <a:p>
            <a:r>
              <a:rPr lang="en-US" dirty="0">
                <a:solidFill>
                  <a:schemeClr val="bg1"/>
                </a:solidFill>
              </a:rPr>
              <a:t>Event sharing</a:t>
            </a:r>
          </a:p>
          <a:p>
            <a:r>
              <a:rPr lang="en-US" dirty="0">
                <a:solidFill>
                  <a:schemeClr val="bg1"/>
                </a:solidFill>
              </a:rPr>
              <a:t>Discussion Forum</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1530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8" name="Group 157">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0"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9"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46110AF2-46C1-ED06-DCD3-582CEEAE7036}"/>
              </a:ext>
            </a:extLst>
          </p:cNvPr>
          <p:cNvSpPr>
            <a:spLocks noGrp="1"/>
          </p:cNvSpPr>
          <p:nvPr>
            <p:ph type="title"/>
          </p:nvPr>
        </p:nvSpPr>
        <p:spPr>
          <a:xfrm>
            <a:off x="7026992" y="1202026"/>
            <a:ext cx="4030132" cy="4406508"/>
          </a:xfrm>
        </p:spPr>
        <p:txBody>
          <a:bodyPr>
            <a:normAutofit/>
          </a:bodyPr>
          <a:lstStyle/>
          <a:p>
            <a:pPr algn="ctr"/>
            <a:r>
              <a:rPr lang="en-US" sz="6600" dirty="0">
                <a:solidFill>
                  <a:schemeClr val="bg1"/>
                </a:solidFill>
              </a:rPr>
              <a:t>Tech Stack</a:t>
            </a:r>
          </a:p>
        </p:txBody>
      </p:sp>
      <p:sp>
        <p:nvSpPr>
          <p:cNvPr id="3" name="Content Placeholder 2">
            <a:extLst>
              <a:ext uri="{FF2B5EF4-FFF2-40B4-BE49-F238E27FC236}">
                <a16:creationId xmlns:a16="http://schemas.microsoft.com/office/drawing/2014/main" id="{6AB0AE7B-D7E6-0944-7E18-B4E13816ACB5}"/>
              </a:ext>
            </a:extLst>
          </p:cNvPr>
          <p:cNvSpPr>
            <a:spLocks noGrp="1"/>
          </p:cNvSpPr>
          <p:nvPr>
            <p:ph idx="1"/>
          </p:nvPr>
        </p:nvSpPr>
        <p:spPr>
          <a:xfrm>
            <a:off x="653256" y="2289914"/>
            <a:ext cx="6178729" cy="2230731"/>
          </a:xfrm>
        </p:spPr>
        <p:txBody>
          <a:bodyPr>
            <a:normAutofit/>
          </a:bodyPr>
          <a:lstStyle/>
          <a:p>
            <a:r>
              <a:rPr lang="en-US" sz="4400" dirty="0">
                <a:solidFill>
                  <a:schemeClr val="bg1"/>
                </a:solidFill>
              </a:rPr>
              <a:t>Flutter – UI &amp; frontend</a:t>
            </a:r>
          </a:p>
          <a:p>
            <a:r>
              <a:rPr lang="en-US" sz="4400" dirty="0">
                <a:solidFill>
                  <a:schemeClr val="bg1"/>
                </a:solidFill>
              </a:rPr>
              <a:t>Firebase – backend</a:t>
            </a:r>
          </a:p>
          <a:p>
            <a:r>
              <a:rPr lang="en-US" sz="4400" dirty="0">
                <a:solidFill>
                  <a:schemeClr val="bg1"/>
                </a:solidFill>
              </a:rPr>
              <a:t>Figma - design</a:t>
            </a:r>
          </a:p>
          <a:p>
            <a:pPr marL="0" indent="0">
              <a:buNone/>
            </a:pPr>
            <a:endParaRPr lang="en-US" sz="4400" dirty="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6909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6BD77DD-5C69-44E3-5366-E7E9392043EB}"/>
              </a:ext>
            </a:extLst>
          </p:cNvPr>
          <p:cNvSpPr>
            <a:spLocks noGrp="1"/>
          </p:cNvSpPr>
          <p:nvPr>
            <p:ph type="title"/>
          </p:nvPr>
        </p:nvSpPr>
        <p:spPr>
          <a:xfrm>
            <a:off x="819150" y="2091264"/>
            <a:ext cx="2655887" cy="3213277"/>
          </a:xfrm>
        </p:spPr>
        <p:txBody>
          <a:bodyPr anchor="t">
            <a:normAutofit fontScale="90000"/>
          </a:bodyPr>
          <a:lstStyle/>
          <a:p>
            <a:r>
              <a:rPr lang="en-US" sz="8000" dirty="0"/>
              <a:t>Future Plans</a:t>
            </a:r>
          </a:p>
        </p:txBody>
      </p:sp>
      <p:sp>
        <p:nvSpPr>
          <p:cNvPr id="3" name="Content Placeholder 2">
            <a:extLst>
              <a:ext uri="{FF2B5EF4-FFF2-40B4-BE49-F238E27FC236}">
                <a16:creationId xmlns:a16="http://schemas.microsoft.com/office/drawing/2014/main" id="{83EF01A8-DDE3-DD8E-F36B-5E3D8C8E9AAA}"/>
              </a:ext>
            </a:extLst>
          </p:cNvPr>
          <p:cNvSpPr>
            <a:spLocks noGrp="1"/>
          </p:cNvSpPr>
          <p:nvPr>
            <p:ph idx="1"/>
          </p:nvPr>
        </p:nvSpPr>
        <p:spPr>
          <a:xfrm>
            <a:off x="4794246" y="1231641"/>
            <a:ext cx="6578604" cy="4927778"/>
          </a:xfrm>
        </p:spPr>
        <p:txBody>
          <a:bodyPr>
            <a:normAutofit fontScale="92500" lnSpcReduction="10000"/>
          </a:bodyPr>
          <a:lstStyle/>
          <a:p>
            <a:r>
              <a:rPr lang="en-US" sz="2400" dirty="0">
                <a:solidFill>
                  <a:schemeClr val="tx1">
                    <a:alpha val="80000"/>
                  </a:schemeClr>
                </a:solidFill>
              </a:rPr>
              <a:t>Ticketing and payment</a:t>
            </a:r>
          </a:p>
          <a:p>
            <a:r>
              <a:rPr lang="en-US" sz="2400" dirty="0">
                <a:solidFill>
                  <a:schemeClr val="tx1">
                    <a:alpha val="80000"/>
                  </a:schemeClr>
                </a:solidFill>
              </a:rPr>
              <a:t>Social media integration</a:t>
            </a:r>
          </a:p>
          <a:p>
            <a:r>
              <a:rPr lang="en-US" sz="2400" dirty="0">
                <a:solidFill>
                  <a:schemeClr val="tx1">
                    <a:alpha val="80000"/>
                  </a:schemeClr>
                </a:solidFill>
              </a:rPr>
              <a:t>Profile customization</a:t>
            </a:r>
          </a:p>
          <a:p>
            <a:r>
              <a:rPr lang="en-US" sz="2400" dirty="0">
                <a:solidFill>
                  <a:schemeClr val="tx1">
                    <a:alpha val="80000"/>
                  </a:schemeClr>
                </a:solidFill>
              </a:rPr>
              <a:t>Personal messaging and friends</a:t>
            </a:r>
          </a:p>
          <a:p>
            <a:r>
              <a:rPr lang="en-US" sz="2400" dirty="0">
                <a:solidFill>
                  <a:schemeClr val="tx1">
                    <a:alpha val="80000"/>
                  </a:schemeClr>
                </a:solidFill>
              </a:rPr>
              <a:t>Feedback for events</a:t>
            </a:r>
          </a:p>
          <a:p>
            <a:r>
              <a:rPr lang="en-US" sz="2400" dirty="0">
                <a:solidFill>
                  <a:schemeClr val="tx1">
                    <a:alpha val="80000"/>
                  </a:schemeClr>
                </a:solidFill>
              </a:rPr>
              <a:t>Customized recommendations</a:t>
            </a:r>
          </a:p>
          <a:p>
            <a:r>
              <a:rPr lang="en-US" sz="2400" dirty="0">
                <a:solidFill>
                  <a:schemeClr val="tx1">
                    <a:alpha val="80000"/>
                  </a:schemeClr>
                </a:solidFill>
              </a:rPr>
              <a:t>Notifications</a:t>
            </a:r>
          </a:p>
          <a:p>
            <a:r>
              <a:rPr lang="en-US" sz="2400" dirty="0">
                <a:solidFill>
                  <a:schemeClr val="tx1">
                    <a:alpha val="80000"/>
                  </a:schemeClr>
                </a:solidFill>
              </a:rPr>
              <a:t>Accessibility features</a:t>
            </a:r>
          </a:p>
          <a:p>
            <a:r>
              <a:rPr lang="en-US" sz="2400" dirty="0">
                <a:solidFill>
                  <a:schemeClr val="tx1">
                    <a:alpha val="80000"/>
                  </a:schemeClr>
                </a:solidFill>
              </a:rPr>
              <a:t>Expansion to other platforms</a:t>
            </a:r>
          </a:p>
          <a:p>
            <a:r>
              <a:rPr lang="en-US" sz="2400" dirty="0">
                <a:solidFill>
                  <a:schemeClr val="tx1">
                    <a:alpha val="80000"/>
                  </a:schemeClr>
                </a:solidFill>
              </a:rPr>
              <a:t>Partnering with local business &amp; organizations</a:t>
            </a:r>
          </a:p>
          <a:p>
            <a:r>
              <a:rPr lang="en-US" sz="2400" dirty="0">
                <a:solidFill>
                  <a:schemeClr val="tx1">
                    <a:alpha val="80000"/>
                  </a:schemeClr>
                </a:solidFill>
              </a:rPr>
              <a:t>Geolocation for discovering nearby events</a:t>
            </a:r>
          </a:p>
          <a:p>
            <a:r>
              <a:rPr lang="en-US" sz="2400" dirty="0">
                <a:solidFill>
                  <a:schemeClr val="tx1">
                    <a:alpha val="80000"/>
                  </a:schemeClr>
                </a:solidFill>
              </a:rPr>
              <a:t>International language support</a:t>
            </a:r>
          </a:p>
        </p:txBody>
      </p:sp>
    </p:spTree>
    <p:extLst>
      <p:ext uri="{BB962C8B-B14F-4D97-AF65-F5344CB8AC3E}">
        <p14:creationId xmlns:p14="http://schemas.microsoft.com/office/powerpoint/2010/main" val="332726714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221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CommunityConnect</vt:lpstr>
      <vt:lpstr>Team Members</vt:lpstr>
      <vt:lpstr>Problem Statement</vt:lpstr>
      <vt:lpstr>PowerPoint Presentation</vt:lpstr>
      <vt:lpstr>Features:</vt:lpstr>
      <vt:lpstr>Tech Stack</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CommunityConnect</dc:title>
  <dc:creator>Tanayaa Patil</dc:creator>
  <cp:lastModifiedBy>Tanayaa Patil</cp:lastModifiedBy>
  <cp:revision>3</cp:revision>
  <dcterms:created xsi:type="dcterms:W3CDTF">2024-03-23T06:21:32Z</dcterms:created>
  <dcterms:modified xsi:type="dcterms:W3CDTF">2024-03-23T08:22:34Z</dcterms:modified>
</cp:coreProperties>
</file>