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AF743A0-22CB-4CDD-ACCA-C6388541D21B}">
          <p14:sldIdLst>
            <p14:sldId id="256"/>
            <p14:sldId id="257"/>
            <p14:sldId id="258"/>
            <p14:sldId id="261"/>
            <p14:sldId id="262"/>
            <p14:sldId id="259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98439599150933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10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88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0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0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1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0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4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4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13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E9FB378-310D-4018-8F30-67E790737647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93AD76D-1526-4D3C-B0D3-46482215D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39" y="318053"/>
            <a:ext cx="6973956" cy="69739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22125"/>
          </a:xfrm>
        </p:spPr>
        <p:txBody>
          <a:bodyPr/>
          <a:lstStyle/>
          <a:p>
            <a:r>
              <a:rPr lang="ru-RU" sz="6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Игра </a:t>
            </a:r>
            <a:r>
              <a:rPr lang="en-US" sz="6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“</a:t>
            </a:r>
            <a:r>
              <a:rPr lang="ru-RU" sz="6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Поиск </a:t>
            </a:r>
            <a:r>
              <a:rPr lang="ru-RU" sz="66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Норта</a:t>
            </a:r>
            <a:r>
              <a:rPr lang="en-US" sz="6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”</a:t>
            </a:r>
            <a:endParaRPr lang="ru-RU" sz="6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0052" y="5700759"/>
            <a:ext cx="6705600" cy="94851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Исполнители: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Трофимова Анастасия Максимовна,</a:t>
            </a:r>
          </a:p>
          <a:p>
            <a:pPr>
              <a:lnSpc>
                <a:spcPct val="120000"/>
              </a:lnSpc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Трунова Анна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Максимовна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260" y="268357"/>
            <a:ext cx="11744739" cy="1000885"/>
          </a:xfrm>
        </p:spPr>
        <p:txBody>
          <a:bodyPr>
            <a:normAutofit fontScale="90000"/>
          </a:bodyPr>
          <a:lstStyle/>
          <a:p>
            <a:r>
              <a:rPr lang="ru-RU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Введение: цель проекта и сюжет игры</a:t>
            </a:r>
            <a:endParaRPr lang="ru-RU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092" y="1709468"/>
            <a:ext cx="6937914" cy="50491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Цель проекта: создание игры, совмещающей в себе решение головоломок и  </a:t>
            </a:r>
            <a:r>
              <a:rPr lang="ru-RU" sz="1800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платформер</a:t>
            </a:r>
            <a:endParaRPr lang="ru-RU" sz="18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Берта прогуливалась вдоль леса со своим щенком </a:t>
            </a:r>
            <a:r>
              <a:rPr lang="ru-RU" sz="1800" dirty="0" err="1" smtClean="0">
                <a:solidFill>
                  <a:schemeClr val="bg1"/>
                </a:solidFill>
              </a:rPr>
              <a:t>Нортом</a:t>
            </a:r>
            <a:r>
              <a:rPr lang="ru-RU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err="1" smtClean="0">
                <a:solidFill>
                  <a:schemeClr val="bg1"/>
                </a:solidFill>
              </a:rPr>
              <a:t>Норт</a:t>
            </a:r>
            <a:r>
              <a:rPr lang="ru-RU" sz="1800" dirty="0" smtClean="0">
                <a:solidFill>
                  <a:schemeClr val="bg1"/>
                </a:solidFill>
              </a:rPr>
              <a:t> был до ужаса любопытным, и всегда интересовался, что же такого происходит в таинственном тёмном лесу. И вот, любопытство взяло верх щенок вырвал поводок из рук своей маленькой хозяйки и побежал прямо в лесную чащу. Напуганная Берта растерялась, но тут же побежала следом, решив найти и защитить друга. Однако, на пути ей встречается большое количество опасностей; она встречает вещи и явления, которые совсем не такие, какими кажутся на первый взгляд... 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7518952" y="5629572"/>
            <a:ext cx="3806687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52" y="2420584"/>
            <a:ext cx="1808920" cy="33859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1" y="3330819"/>
            <a:ext cx="1719302" cy="24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6" t="25167" r="34242" b="12176"/>
          <a:stretch/>
        </p:blipFill>
        <p:spPr>
          <a:xfrm>
            <a:off x="-2246244" y="776288"/>
            <a:ext cx="684174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982" y="1"/>
            <a:ext cx="10393017" cy="1552574"/>
          </a:xfrm>
        </p:spPr>
        <p:txBody>
          <a:bodyPr/>
          <a:lstStyle/>
          <a:p>
            <a:r>
              <a:rPr lang="ru-RU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Описание реализации:</a:t>
            </a:r>
            <a:endParaRPr lang="ru-RU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2973" y="1253367"/>
            <a:ext cx="7126356" cy="5167312"/>
          </a:xfrm>
        </p:spPr>
        <p:txBody>
          <a:bodyPr>
            <a:normAutofit/>
          </a:bodyPr>
          <a:lstStyle/>
          <a:p>
            <a:r>
              <a:rPr lang="ru-RU" sz="2600" dirty="0"/>
              <a:t>Реализация игры (проекта) состоит из двух основных частей: создание японских кроссвордов и части игры в жанре </a:t>
            </a:r>
            <a:r>
              <a:rPr lang="ru-RU" sz="2600" dirty="0" err="1"/>
              <a:t>платформер</a:t>
            </a:r>
            <a:r>
              <a:rPr lang="ru-RU" sz="2600" dirty="0"/>
              <a:t>.</a:t>
            </a:r>
          </a:p>
          <a:p>
            <a:r>
              <a:rPr lang="ru-RU" sz="2600" b="1" dirty="0">
                <a:solidFill>
                  <a:schemeClr val="accent1"/>
                </a:solidFill>
              </a:rPr>
              <a:t>Японский кроссворд </a:t>
            </a:r>
            <a:r>
              <a:rPr lang="ru-RU" sz="2600" dirty="0"/>
              <a:t>­–  головоломка, в которой, в отличие от обычных кроссвордов, закодированы не слова, а изображение.</a:t>
            </a:r>
          </a:p>
          <a:p>
            <a:r>
              <a:rPr lang="ru-RU" sz="2600" b="1" dirty="0" err="1">
                <a:solidFill>
                  <a:schemeClr val="accent1"/>
                </a:solidFill>
              </a:rPr>
              <a:t>Платформер</a:t>
            </a:r>
            <a:r>
              <a:rPr lang="ru-RU" sz="2600" dirty="0"/>
              <a:t> – жанр компьютерных игр, в которых основу игрового процесса составляют прыжки по платформам, лазанье по лестницам, сбор предметов, необходимых для победы над врагами или завершения </a:t>
            </a:r>
            <a:r>
              <a:rPr lang="ru-RU" sz="2600" dirty="0" smtClean="0"/>
              <a:t>уровня</a:t>
            </a:r>
            <a:r>
              <a:rPr lang="ru-RU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4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1150"/>
          </a:xfrm>
        </p:spPr>
        <p:txBody>
          <a:bodyPr/>
          <a:lstStyle/>
          <a:p>
            <a:r>
              <a:rPr lang="ru-RU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Описание реализации: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297" y="1173853"/>
            <a:ext cx="10157790" cy="516731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В игре используются несколько классов и их функции: 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Class</a:t>
            </a:r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Nonogram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(для создания головоломки) с </a:t>
            </a:r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функциями: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</a:t>
            </a:r>
            <a:r>
              <a:rPr lang="ru-RU" sz="18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init</a:t>
            </a: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</a:t>
            </a:r>
            <a:r>
              <a:rPr lang="ru-RU" sz="18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start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(), запускающая </a:t>
            </a: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головоломку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</a:t>
            </a:r>
            <a:r>
              <a:rPr lang="ru-RU" sz="18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get_cell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on_click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get_click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(), обрабатывающие события(нажатие </a:t>
            </a: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мыши)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</a:t>
            </a:r>
            <a:r>
              <a:rPr lang="ru-RU" sz="18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render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draw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(), рисующие поле из квадратов и закрашивающие их по </a:t>
            </a: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нажатию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</a:t>
            </a:r>
            <a:r>
              <a:rPr lang="ru-RU" sz="18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print_int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(), рисующая цифры, указывающие на количество закрашенных </a:t>
            </a: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клеток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s_win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проверяюшая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правильность </a:t>
            </a: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сборки</a:t>
            </a:r>
            <a:endParaRPr lang="ru-RU" dirty="0" smtClean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Сlass</a:t>
            </a:r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Db</a:t>
            </a:r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(работа с базой данных) с функциями: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</a:t>
            </a:r>
            <a:r>
              <a:rPr lang="en-US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load</a:t>
            </a:r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(), загружающая рисунок нужного уровня из базы </a:t>
            </a:r>
            <a:r>
              <a:rPr lang="ru-RU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данных</a:t>
            </a:r>
            <a:endParaRPr lang="ru-RU" sz="1800" dirty="0" smtClean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991061" y="5993296"/>
            <a:ext cx="3359426" cy="46216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97" y="4360449"/>
            <a:ext cx="3056796" cy="20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1172062"/>
          </a:xfrm>
        </p:spPr>
        <p:txBody>
          <a:bodyPr/>
          <a:lstStyle/>
          <a:p>
            <a:r>
              <a:rPr lang="ru-RU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Описание реализации: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909" y="1746827"/>
            <a:ext cx="7571308" cy="513253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b="1" dirty="0" err="1">
                <a:solidFill>
                  <a:schemeClr val="accent1"/>
                </a:solidFill>
              </a:rPr>
              <a:t>AnimatedSprite</a:t>
            </a:r>
            <a:r>
              <a:rPr lang="ru-RU" dirty="0"/>
              <a:t> (создание анимации персонажа</a:t>
            </a:r>
            <a:r>
              <a:rPr lang="ru-RU" dirty="0" smtClean="0"/>
              <a:t>)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 </a:t>
            </a:r>
            <a:r>
              <a:rPr lang="ru-RU" dirty="0"/>
              <a:t> </a:t>
            </a:r>
          </a:p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b="1" dirty="0" err="1">
                <a:solidFill>
                  <a:schemeClr val="accent1"/>
                </a:solidFill>
              </a:rPr>
              <a:t>AnimatedSpriteItem</a:t>
            </a:r>
            <a:r>
              <a:rPr lang="ru-RU" dirty="0"/>
              <a:t>(создание препятствий </a:t>
            </a:r>
            <a:r>
              <a:rPr lang="ru-RU" dirty="0" smtClean="0"/>
              <a:t>и жизней</a:t>
            </a:r>
            <a:r>
              <a:rPr lang="en-US" dirty="0" smtClean="0"/>
              <a:t>Class </a:t>
            </a:r>
            <a:r>
              <a:rPr lang="en-US" dirty="0"/>
              <a:t>Tile(</a:t>
            </a:r>
            <a:r>
              <a:rPr lang="ru-RU" dirty="0" err="1"/>
              <a:t>отрисовка</a:t>
            </a:r>
            <a:r>
              <a:rPr lang="ru-RU" dirty="0"/>
              <a:t> уровней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b="1" dirty="0">
                <a:solidFill>
                  <a:schemeClr val="accent1"/>
                </a:solidFill>
              </a:rPr>
              <a:t>Platform</a:t>
            </a:r>
            <a:r>
              <a:rPr lang="ru-RU" dirty="0"/>
              <a:t> (создание движущихся платформ) </a:t>
            </a:r>
            <a:endParaRPr lang="ru-RU" dirty="0" smtClean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b="1" dirty="0">
                <a:solidFill>
                  <a:schemeClr val="accent1"/>
                </a:solidFill>
              </a:rPr>
              <a:t>Button</a:t>
            </a:r>
            <a:r>
              <a:rPr lang="ru-RU" dirty="0"/>
              <a:t>(создание кнопок</a:t>
            </a:r>
            <a:r>
              <a:rPr lang="ru-RU" dirty="0" smtClean="0"/>
              <a:t>)</a:t>
            </a:r>
          </a:p>
          <a:p>
            <a:pPr>
              <a:spcBef>
                <a:spcPts val="0"/>
              </a:spcBef>
            </a:pPr>
            <a:endParaRPr lang="ru-RU" dirty="0"/>
          </a:p>
        </p:txBody>
      </p:sp>
      <p:pic>
        <p:nvPicPr>
          <p:cNvPr id="4" name="Рисунок 3" descr="C:\Users\Пользователь\Pictures\скрин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3" t="21403" r="23866" b="21114"/>
          <a:stretch/>
        </p:blipFill>
        <p:spPr bwMode="auto">
          <a:xfrm>
            <a:off x="7581218" y="1619250"/>
            <a:ext cx="3467100" cy="214884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0" t="21549" r="23501" b="20929"/>
          <a:stretch/>
        </p:blipFill>
        <p:spPr bwMode="auto">
          <a:xfrm>
            <a:off x="6903871" y="4248987"/>
            <a:ext cx="3489960" cy="2149475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7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074"/>
            <a:ext cx="13034179" cy="69330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3832"/>
          </a:xfrm>
        </p:spPr>
        <p:txBody>
          <a:bodyPr/>
          <a:lstStyle/>
          <a:p>
            <a:r>
              <a:rPr lang="ru-RU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Технологии. Библиотеки.</a:t>
            </a:r>
            <a:endParaRPr lang="ru-RU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3875" y="1382760"/>
            <a:ext cx="4943475" cy="25696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Необходимые для запуска библиотеки: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•	</a:t>
            </a:r>
            <a:r>
              <a:rPr lang="ru-R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Sys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•	</a:t>
            </a:r>
            <a:r>
              <a:rPr lang="ru-R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Pygame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•	</a:t>
            </a:r>
            <a:r>
              <a:rPr lang="ru-R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Random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•	</a:t>
            </a:r>
            <a:r>
              <a:rPr lang="ru-R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Os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•	</a:t>
            </a: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Sqlite3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0100" y="3244057"/>
            <a:ext cx="7320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В проекте присутствует работа с спрайтами, </a:t>
            </a:r>
            <a:r>
              <a:rPr lang="ru-R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collide</a:t>
            </a: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. Имеется стартовое и финальное окно. Реализована анимация персонажа, а также присутствуют звуковые сопровождения победы, поражения, фона (фоновая музыка). В игре создано несколько уровней, данные которых хранятся в текстовых </a:t>
            </a: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файлах и базе данных. 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570345" y="501073"/>
            <a:ext cx="7121236" cy="61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61" y="-280854"/>
            <a:ext cx="10772775" cy="165819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Хранение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524" t="37935" r="39435" b="26271"/>
          <a:stretch/>
        </p:blipFill>
        <p:spPr>
          <a:xfrm>
            <a:off x="635165" y="1063519"/>
            <a:ext cx="2453475" cy="289873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" y="4373005"/>
            <a:ext cx="5084915" cy="2225915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Рисунок 7" descr="C:\Users\Пользователь\Pictures\скрин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3" t="21403" r="23866" b="21114"/>
          <a:stretch/>
        </p:blipFill>
        <p:spPr bwMode="auto">
          <a:xfrm>
            <a:off x="6282572" y="1063519"/>
            <a:ext cx="3467100" cy="2148840"/>
          </a:xfrm>
          <a:prstGeom prst="rect">
            <a:avLst/>
          </a:prstGeom>
          <a:noFill/>
          <a:ln w="2857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3586480" y="1965219"/>
            <a:ext cx="2133600" cy="34544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6350532" y="5034915"/>
            <a:ext cx="2133600" cy="34544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7474" t="9688" r="27474" b="9636"/>
          <a:stretch/>
        </p:blipFill>
        <p:spPr>
          <a:xfrm>
            <a:off x="8784846" y="3857260"/>
            <a:ext cx="2759425" cy="27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2099"/>
          </a:xfrm>
        </p:spPr>
        <p:txBody>
          <a:bodyPr/>
          <a:lstStyle/>
          <a:p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Заключение: выводы и возможности доработки</a:t>
            </a:r>
            <a:endParaRPr lang="ru-RU"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0917" y="2337704"/>
            <a:ext cx="9770165" cy="28725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Д</a:t>
            </a:r>
            <a:r>
              <a:rPr lang="ru-RU" sz="2800" dirty="0" err="1" smtClean="0">
                <a:solidFill>
                  <a:schemeClr val="accent1"/>
                </a:solidFill>
                <a:cs typeface="Times New Roman" panose="02020603050405020304" pitchFamily="18" charset="0"/>
              </a:rPr>
              <a:t>обавить</a:t>
            </a:r>
            <a:r>
              <a:rPr lang="ru-RU" sz="2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 большее количество уровней.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Создать рейтинг игроков по времени прохождения игры.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Доработать сюжетную часть игры.</a:t>
            </a:r>
            <a:endParaRPr lang="ru-RU" sz="28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159</TotalTime>
  <Words>432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Метрополия</vt:lpstr>
      <vt:lpstr>Игра “Поиск Норта”</vt:lpstr>
      <vt:lpstr>Введение: цель проекта и сюжет игры</vt:lpstr>
      <vt:lpstr>Описание реализации:</vt:lpstr>
      <vt:lpstr>Описание реализации:</vt:lpstr>
      <vt:lpstr>Описание реализации:</vt:lpstr>
      <vt:lpstr>Технологии. Библиотеки.</vt:lpstr>
      <vt:lpstr>Хранение данных</vt:lpstr>
      <vt:lpstr>Заключение: выводы и возможности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«Приключения Берты»</dc:title>
  <dc:creator>Анна Трунова</dc:creator>
  <cp:lastModifiedBy>Пользователь</cp:lastModifiedBy>
  <cp:revision>22</cp:revision>
  <dcterms:created xsi:type="dcterms:W3CDTF">2021-12-25T12:37:13Z</dcterms:created>
  <dcterms:modified xsi:type="dcterms:W3CDTF">2022-01-11T17:38:37Z</dcterms:modified>
</cp:coreProperties>
</file>