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9" r:id="rId2"/>
  </p:sldMasterIdLst>
  <p:notesMasterIdLst>
    <p:notesMasterId r:id="rId13"/>
  </p:notesMasterIdLst>
  <p:handoutMasterIdLst>
    <p:handoutMasterId r:id="rId14"/>
  </p:handoutMasterIdLst>
  <p:sldIdLst>
    <p:sldId id="385" r:id="rId3"/>
    <p:sldId id="431" r:id="rId4"/>
    <p:sldId id="432" r:id="rId5"/>
    <p:sldId id="433" r:id="rId6"/>
    <p:sldId id="434" r:id="rId7"/>
    <p:sldId id="436" r:id="rId8"/>
    <p:sldId id="435" r:id="rId9"/>
    <p:sldId id="430" r:id="rId10"/>
    <p:sldId id="428" r:id="rId11"/>
    <p:sldId id="424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1FD9"/>
    <a:srgbClr val="3F2ABE"/>
    <a:srgbClr val="20007B"/>
    <a:srgbClr val="FD87AC"/>
    <a:srgbClr val="D0E5FF"/>
    <a:srgbClr val="FFCF10"/>
    <a:srgbClr val="5CA9F9"/>
    <a:srgbClr val="FF94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2" y="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3F49-0A4B-4FCA-BDEF-8192C37E00FC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D741-3B33-4216-BDBA-AE46495D7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3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4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5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3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38500" y="2228850"/>
            <a:ext cx="2667000" cy="1769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5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3" name="直角三角形 2"/>
          <p:cNvSpPr/>
          <p:nvPr userDrawn="1"/>
        </p:nvSpPr>
        <p:spPr>
          <a:xfrm flipV="1">
            <a:off x="0" y="0"/>
            <a:ext cx="572703" cy="57270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30" y="99921"/>
            <a:ext cx="968440" cy="3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2656573"/>
            <a:ext cx="2579571" cy="2486926"/>
            <a:chOff x="0" y="2656573"/>
            <a:chExt cx="2579571" cy="2486926"/>
          </a:xfrm>
        </p:grpSpPr>
        <p:sp>
          <p:nvSpPr>
            <p:cNvPr id="3" name="直角三角形 2"/>
            <p:cNvSpPr/>
            <p:nvPr/>
          </p:nvSpPr>
          <p:spPr>
            <a:xfrm>
              <a:off x="0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0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280160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932247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6512658" y="-9625"/>
            <a:ext cx="2640967" cy="2486926"/>
            <a:chOff x="5983271" y="2656573"/>
            <a:chExt cx="2640967" cy="2486926"/>
          </a:xfrm>
        </p:grpSpPr>
        <p:sp>
          <p:nvSpPr>
            <p:cNvPr id="18" name="直角三角形 17"/>
            <p:cNvSpPr/>
            <p:nvPr/>
          </p:nvSpPr>
          <p:spPr>
            <a:xfrm flipH="1">
              <a:off x="6352676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7478832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478832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5983271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2"/>
          <p:cNvSpPr txBox="1"/>
          <p:nvPr/>
        </p:nvSpPr>
        <p:spPr>
          <a:xfrm>
            <a:off x="2966271" y="1128355"/>
            <a:ext cx="321145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广汽丰田</a:t>
            </a:r>
            <a:r>
              <a:rPr lang="en-US" altLang="zh-CN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x</a:t>
            </a:r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花生地铁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1958741" y="1887048"/>
            <a:ext cx="5221708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r>
              <a:rPr lang="zh-CN" altLang="en-US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一诺，一生</a:t>
            </a:r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endParaRPr lang="zh-CN" altLang="en-US" sz="3800" b="1" spc="3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2064616" y="2755129"/>
            <a:ext cx="5004334" cy="313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超会说情话的雷凌双擎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文本框 16"/>
          <p:cNvSpPr txBox="1"/>
          <p:nvPr/>
        </p:nvSpPr>
        <p:spPr>
          <a:xfrm>
            <a:off x="3991500" y="3564207"/>
            <a:ext cx="1161000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汇报人：包小图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35116" y="2666198"/>
            <a:ext cx="6545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4"/>
          <p:cNvSpPr txBox="1"/>
          <p:nvPr/>
        </p:nvSpPr>
        <p:spPr>
          <a:xfrm>
            <a:off x="2064616" y="3541124"/>
            <a:ext cx="5004334" cy="2808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2018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年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月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7991" y="1437768"/>
            <a:ext cx="5184372" cy="2305822"/>
            <a:chOff x="1977991" y="1404081"/>
            <a:chExt cx="5184372" cy="2305822"/>
          </a:xfrm>
        </p:grpSpPr>
        <p:sp>
          <p:nvSpPr>
            <p:cNvPr id="22" name="矩形 21"/>
            <p:cNvSpPr/>
            <p:nvPr/>
          </p:nvSpPr>
          <p:spPr>
            <a:xfrm>
              <a:off x="2182906" y="1609819"/>
              <a:ext cx="4778187" cy="1908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6495435" y="3042975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1977991" y="1404081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72" y="3107627"/>
            <a:ext cx="835853" cy="3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2656573"/>
            <a:ext cx="2579571" cy="2486926"/>
            <a:chOff x="0" y="2656573"/>
            <a:chExt cx="2579571" cy="2486926"/>
          </a:xfrm>
        </p:grpSpPr>
        <p:sp>
          <p:nvSpPr>
            <p:cNvPr id="3" name="直角三角形 2"/>
            <p:cNvSpPr/>
            <p:nvPr/>
          </p:nvSpPr>
          <p:spPr>
            <a:xfrm>
              <a:off x="0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0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280160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932247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6512658" y="-9625"/>
            <a:ext cx="2640967" cy="2486926"/>
            <a:chOff x="5983271" y="2656573"/>
            <a:chExt cx="2640967" cy="2486926"/>
          </a:xfrm>
        </p:grpSpPr>
        <p:sp>
          <p:nvSpPr>
            <p:cNvPr id="18" name="直角三角形 17"/>
            <p:cNvSpPr/>
            <p:nvPr/>
          </p:nvSpPr>
          <p:spPr>
            <a:xfrm flipH="1">
              <a:off x="6352676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7478832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478832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5983271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2"/>
          <p:cNvSpPr txBox="1"/>
          <p:nvPr/>
        </p:nvSpPr>
        <p:spPr>
          <a:xfrm>
            <a:off x="2905356" y="1128355"/>
            <a:ext cx="3333285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感谢聆听 </a:t>
            </a:r>
            <a:r>
              <a:rPr lang="en-US" altLang="zh-CN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期待合作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1958741" y="1887048"/>
            <a:ext cx="5221708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r>
              <a:rPr lang="zh-CN" altLang="en-US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一诺，一生</a:t>
            </a:r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endParaRPr lang="zh-CN" altLang="en-US" sz="3800" b="1" spc="3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2064616" y="2755129"/>
            <a:ext cx="5004334" cy="313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超会说情话的雷凌双擎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文本框 16"/>
          <p:cNvSpPr txBox="1"/>
          <p:nvPr/>
        </p:nvSpPr>
        <p:spPr>
          <a:xfrm>
            <a:off x="3991500" y="3564207"/>
            <a:ext cx="1161000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汇报人：包小图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35116" y="2666198"/>
            <a:ext cx="6545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4"/>
          <p:cNvSpPr txBox="1"/>
          <p:nvPr/>
        </p:nvSpPr>
        <p:spPr>
          <a:xfrm>
            <a:off x="2064616" y="3541124"/>
            <a:ext cx="5004334" cy="2808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2018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年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月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7991" y="1437768"/>
            <a:ext cx="5184372" cy="2305822"/>
            <a:chOff x="1977991" y="1404081"/>
            <a:chExt cx="5184372" cy="2305822"/>
          </a:xfrm>
        </p:grpSpPr>
        <p:sp>
          <p:nvSpPr>
            <p:cNvPr id="22" name="矩形 21"/>
            <p:cNvSpPr/>
            <p:nvPr/>
          </p:nvSpPr>
          <p:spPr>
            <a:xfrm>
              <a:off x="2182906" y="1609819"/>
              <a:ext cx="4778187" cy="1908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6495435" y="3042975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1977991" y="1404081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72" y="3107627"/>
            <a:ext cx="835853" cy="3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latin typeface="Century Gothic" panose="020B0502020202020204" pitchFamily="34" charset="0"/>
              </a:rPr>
              <a:t>雷</a:t>
            </a:r>
            <a:r>
              <a:rPr lang="zh-CN" altLang="en-US" sz="2400" b="1" dirty="0" smtClean="0">
                <a:latin typeface="Century Gothic" panose="020B0502020202020204" pitchFamily="34" charset="0"/>
              </a:rPr>
              <a:t>凌“擎话型动派”活动规则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662" y="1079034"/>
            <a:ext cx="70035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活动主题</a:t>
            </a:r>
            <a:r>
              <a:rPr lang="zh-CN" altLang="en-US" dirty="0" smtClean="0"/>
              <a:t>：一诺一生</a:t>
            </a:r>
            <a:r>
              <a:rPr lang="en-US" altLang="zh-CN" dirty="0" smtClean="0"/>
              <a:t>·</a:t>
            </a:r>
            <a:r>
              <a:rPr lang="zh-CN" altLang="en-US" dirty="0" smtClean="0"/>
              <a:t>雷凌“擎话型动派，表白我的爱”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规则：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活动上线时间：</a:t>
            </a:r>
            <a:r>
              <a:rPr lang="en-US" altLang="zh-CN" dirty="0" smtClean="0"/>
              <a:t>2018.9.21-10.24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在活动期间，用户可以参与表白卡片制作并分享到朋友圈为作品集赞；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一个账号只能生成一次告白，点击“我要告白”首先填写个人名称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电话，以及表白对象名称；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告白分享到朋友圈后，朋友可以为其点赞，一天只能点赞一次；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在活动</a:t>
            </a:r>
            <a:r>
              <a:rPr lang="zh-CN" altLang="en-US" dirty="0" smtClean="0"/>
              <a:t>期内，按照告白所获得的点赞数进行排行，前三名将获得奖励。工作人员</a:t>
            </a:r>
            <a:r>
              <a:rPr lang="zh-CN" altLang="en-US" dirty="0"/>
              <a:t>会在活动结束后</a:t>
            </a:r>
            <a:r>
              <a:rPr lang="en-US" altLang="zh-CN" dirty="0"/>
              <a:t>7</a:t>
            </a:r>
            <a:r>
              <a:rPr lang="zh-CN" altLang="en-US" dirty="0" smtClean="0"/>
              <a:t>个工作日内通知获奖用户及登记获奖地址，安排奖品发出；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本</a:t>
            </a:r>
            <a:r>
              <a:rPr lang="zh-CN" altLang="en-US" dirty="0"/>
              <a:t>活动与苹果公司⽆关。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流程图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90" y="164306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进入活动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378740" y="1643063"/>
            <a:ext cx="1278731" cy="450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判断是否首次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H="1" flipV="1">
            <a:off x="2018105" y="1457325"/>
            <a:ext cx="1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18105" y="1457325"/>
            <a:ext cx="1082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018105" y="2093119"/>
            <a:ext cx="1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9" idx="1"/>
          </p:cNvCxnSpPr>
          <p:nvPr/>
        </p:nvCxnSpPr>
        <p:spPr>
          <a:xfrm>
            <a:off x="2018105" y="2264575"/>
            <a:ext cx="1653783" cy="214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00384" y="122555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参与告白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18104" y="1225553"/>
            <a:ext cx="108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首次参加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27616" y="2260005"/>
            <a:ext cx="108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非首次参加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71888" y="204311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查看告白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点赞数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endCxn id="4" idx="1"/>
          </p:cNvCxnSpPr>
          <p:nvPr/>
        </p:nvCxnSpPr>
        <p:spPr>
          <a:xfrm flipV="1">
            <a:off x="1128709" y="1868091"/>
            <a:ext cx="250031" cy="3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91903" y="1457325"/>
            <a:ext cx="337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9134" y="1225552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填写表白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资料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7390" y="1214437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选择表白卡模板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05646" y="1214436"/>
            <a:ext cx="123201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生成表白卡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分享朋友圈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63407" y="2264575"/>
            <a:ext cx="337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00638" y="2043113"/>
            <a:ext cx="123201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分享朋友圈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100385" y="2293150"/>
            <a:ext cx="0" cy="810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00384" y="3095535"/>
            <a:ext cx="619414" cy="8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719798" y="2852647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</a:t>
            </a:r>
            <a:r>
              <a:rPr lang="zh-CN" altLang="en-US" dirty="0">
                <a:solidFill>
                  <a:schemeClr val="tx1"/>
                </a:solidFill>
              </a:rPr>
              <a:t>点</a:t>
            </a:r>
            <a:r>
              <a:rPr lang="zh-CN" altLang="en-US" dirty="0" smtClean="0">
                <a:solidFill>
                  <a:schemeClr val="tx1"/>
                </a:solidFill>
              </a:rPr>
              <a:t>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排行榜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页面草图：活动首页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3" y="785812"/>
            <a:ext cx="1895342" cy="39600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286375" y="885825"/>
            <a:ext cx="1607343" cy="457200"/>
          </a:xfrm>
          <a:prstGeom prst="wedgeRoundRectCallout">
            <a:avLst>
              <a:gd name="adj1" fmla="val -75097"/>
              <a:gd name="adj2" fmla="val 32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跳转活动规则页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42" y="2100262"/>
            <a:ext cx="986655" cy="26455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738555" y="4279106"/>
            <a:ext cx="1012164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30950" y="2514600"/>
            <a:ext cx="1607343" cy="1413282"/>
          </a:xfrm>
          <a:prstGeom prst="wedgeRoundRectCallout">
            <a:avLst>
              <a:gd name="adj1" fmla="val 79125"/>
              <a:gd name="adj2" fmla="val 59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未参加的用户，显示“生成我的告白”；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已参加的用户，显示“查看告白”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038701" y="4074299"/>
            <a:ext cx="1607343" cy="590570"/>
          </a:xfrm>
          <a:prstGeom prst="wedgeRoundRectCallout">
            <a:avLst>
              <a:gd name="adj1" fmla="val 79125"/>
              <a:gd name="adj2" fmla="val 74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查看排名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页面草图：活动规则说明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3" y="864393"/>
            <a:ext cx="18953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页面草图：情话榜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71" y="878681"/>
            <a:ext cx="1476877" cy="39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77" y="878681"/>
            <a:ext cx="1476877" cy="3960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179609" y="4536281"/>
            <a:ext cx="738439" cy="30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111868" y="4260037"/>
            <a:ext cx="400050" cy="578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页面草图：告白卡留资页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47" y="828675"/>
            <a:ext cx="202730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：告白卡填写页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9" y="850106"/>
            <a:ext cx="2027303" cy="396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50771" y="3993357"/>
            <a:ext cx="1864518" cy="435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796682" y="2122874"/>
            <a:ext cx="4357989" cy="1414463"/>
          </a:xfrm>
          <a:prstGeom prst="wedgeRoundRectCallout">
            <a:avLst>
              <a:gd name="adj1" fmla="val -50546"/>
              <a:gd name="adj2" fmla="val 101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“小清新告白”、“土味情话告白”、“走心歌词告白”、“高调宣言告白”四个模板，每个模板带有固定的背景图及告白开头参考文案（用户可以删除），用户可以自行输入文字（有字数限制），生成自己的告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3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页面草图：告白卡生成页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23" y="792956"/>
            <a:ext cx="2006756" cy="396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728912" y="3814763"/>
            <a:ext cx="421482" cy="41433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3328988" y="3214688"/>
            <a:ext cx="2607468" cy="364331"/>
          </a:xfrm>
          <a:prstGeom prst="wedgeRoundRectCallout">
            <a:avLst>
              <a:gd name="adj1" fmla="val -57112"/>
              <a:gd name="adj2" fmla="val 12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识别二维码，参加活动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3365897" y="3864769"/>
            <a:ext cx="2533649" cy="721519"/>
          </a:xfrm>
          <a:prstGeom prst="wedgeRoundRectCallout">
            <a:avLst>
              <a:gd name="adj1" fmla="val -62240"/>
              <a:gd name="adj2" fmla="val 30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分享至朋友圈拉票，每天每个微信账号可以为一个告白点赞一次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33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黑商务简洁工作总结汇报述职报告PPT模板"/>
</p:tagLst>
</file>

<file path=ppt/theme/theme1.xml><?xml version="1.0" encoding="utf-8"?>
<a:theme xmlns:a="http://schemas.openxmlformats.org/drawingml/2006/main" name="包图主题2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2926</TotalTime>
  <Words>404</Words>
  <Application>Microsoft Office PowerPoint</Application>
  <PresentationFormat>全屏显示(16:9)</PresentationFormat>
  <Paragraphs>53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包图主题2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红黑商务简洁工作总结汇报述职报告PPT模板</dc:title>
  <dc:creator>EiTin</dc:creator>
  <cp:lastModifiedBy>前台-谢昱旻</cp:lastModifiedBy>
  <cp:revision>275</cp:revision>
  <dcterms:created xsi:type="dcterms:W3CDTF">2017-08-18T03:02:00Z</dcterms:created>
  <dcterms:modified xsi:type="dcterms:W3CDTF">2018-09-20T06:02:10Z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