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: 191.82.32.86</a:t>
            </a:r>
            <a:endParaRPr b="1" sz="2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 : 192.168.1.51 / 255.255.255.0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 : F8-CA-B8-23-45-2B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IP pública y privada son lógicas de clase C y dinámica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Dell Inc.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