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jdhani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Pública: </a:t>
            </a:r>
            <a:r>
              <a:rPr lang="es" sz="2200">
                <a:solidFill>
                  <a:srgbClr val="333333"/>
                </a:solidFill>
                <a:highlight>
                  <a:srgbClr val="FFFFFF"/>
                </a:highlight>
              </a:rPr>
              <a:t>181.230.175.20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 y su Máscara de subred: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ipv4: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192.168.0.82  </a:t>
            </a:r>
            <a:r>
              <a:rPr lang="e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ipv6: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fe80::c992:3c64:24e8:8f92%20. </a:t>
            </a:r>
            <a:r>
              <a:rPr lang="es" sz="16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Máscara de subred: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255.255.255.0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MAC: 4C-BB-58-85-18-AF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Son direcciones lógicas, es decir, direcciones que pueden ir variando (a diferencia de las direcciones físicas que son estáticas)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dirección MAC?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