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5"/>
  </p:notesMasterIdLst>
  <p:sldIdLst>
    <p:sldId id="277" r:id="rId3"/>
    <p:sldId id="278" r:id="rId4"/>
    <p:sldId id="268" r:id="rId5"/>
    <p:sldId id="269" r:id="rId6"/>
    <p:sldId id="270" r:id="rId7"/>
    <p:sldId id="272" r:id="rId8"/>
    <p:sldId id="280" r:id="rId9"/>
    <p:sldId id="279" r:id="rId10"/>
    <p:sldId id="273" r:id="rId11"/>
    <p:sldId id="274" r:id="rId12"/>
    <p:sldId id="275" r:id="rId13"/>
    <p:sldId id="27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7f4902e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7f4902ec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146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c7f4902ec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c7f4902ec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7f4902ec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7f4902ec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7f4902e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7f4902ec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80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7f4902e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7f4902ec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7f4902ec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7f4902ec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7f4902ec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c7f4902ec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7f4902e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7f4902e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7f4902e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7f4902e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8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7f4902e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7f4902e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42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c7f4902e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c7f4902ec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0" name="Google Shape;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8" name="Google Shape;48;p1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 txBox="1"/>
          <p:nvPr/>
        </p:nvSpPr>
        <p:spPr>
          <a:xfrm>
            <a:off x="57607" y="4953600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_kh4RsBjbI&amp;ab_channel=ZiggoSp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(o cualquier browser sin VPN) debemos consultar nuestra direccion IP publica y anotar. (también válido captura de pantalla)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CO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1"/>
          <p:cNvSpPr/>
          <p:nvPr/>
        </p:nvSpPr>
        <p:spPr>
          <a:xfrm>
            <a:off x="799250" y="16679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799250" y="26214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1"/>
          <p:cNvSpPr/>
          <p:nvPr/>
        </p:nvSpPr>
        <p:spPr>
          <a:xfrm>
            <a:off x="799250" y="36913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3F0EE-3087-455B-B29B-C7B5935B1A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3" t="26941" r="33516" b="49164"/>
          <a:stretch/>
        </p:blipFill>
        <p:spPr>
          <a:xfrm>
            <a:off x="741400" y="2650541"/>
            <a:ext cx="7329865" cy="144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8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Según lo aprendido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Según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lo aprendido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las preguntas y anotaciones o capturas de pantallas que hicimos, redactar un word contestando las preguntas con las mismas y subir a la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mochila del viajero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dentro de la clase correspondiente.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8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63" y="1066450"/>
            <a:ext cx="3382675" cy="3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Tor y su red activada, debemos consultar nuestra </a:t>
            </a:r>
            <a:r>
              <a:rPr lang="es-CO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es-CO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consultar la localización de la misma. (también válido captura de pantalla)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CO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CO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1"/>
          <p:cNvSpPr/>
          <p:nvPr/>
        </p:nvSpPr>
        <p:spPr>
          <a:xfrm>
            <a:off x="799250" y="16679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799250" y="26214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1"/>
          <p:cNvSpPr/>
          <p:nvPr/>
        </p:nvSpPr>
        <p:spPr>
          <a:xfrm>
            <a:off x="799250" y="36913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27729-B949-46F6-8B9C-EFAC6B8E9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732" y="2087658"/>
            <a:ext cx="4964906" cy="2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ip y consultar su geolocalización (podemos hacerlo desde la pagina cual es mi IP) y anotar. (también válido captura de pantalla)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1"/>
          <p:cNvSpPr/>
          <p:nvPr/>
        </p:nvSpPr>
        <p:spPr>
          <a:xfrm>
            <a:off x="799250" y="16679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799250" y="26214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1"/>
          <p:cNvSpPr/>
          <p:nvPr/>
        </p:nvSpPr>
        <p:spPr>
          <a:xfrm>
            <a:off x="799250" y="36913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9A6CB-1B1F-447E-AD4A-9D689C016C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76" t="11666" r="21022" b="23334"/>
          <a:stretch/>
        </p:blipFill>
        <p:spPr>
          <a:xfrm>
            <a:off x="2544906" y="2343297"/>
            <a:ext cx="3875194" cy="22814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1274800" y="14948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ip públicas son las mismas? ¿por qué?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son las mismas , porque los servidores que asignan los VPN y la red tor no son los mismos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Sin utilizar la VPN puedes ver el siguiente </a:t>
            </a:r>
            <a:r>
              <a:rPr lang="es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video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 Ahora activala e intenta verlo, ¿que es lo que sucedió?¿Por qué?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video </a:t>
            </a:r>
            <a:r>
              <a:rPr lang="en-US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r>
              <a:rPr lang="es-CO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á bloqueado para Colombia o ciertas regiones que se pueden detectar con la </a:t>
            </a:r>
            <a:r>
              <a:rPr lang="es-CO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es-CO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Utilizando Tor ¿pudimos localizar la IP ?  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, nuestra IP publica real no se pudo encontrar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2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2"/>
          <p:cNvSpPr/>
          <p:nvPr/>
        </p:nvSpPr>
        <p:spPr>
          <a:xfrm>
            <a:off x="799250" y="34596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Prueba de velocidades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4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velocidad de subida, bajada y el ping, anotando estos valores. (también válido captura de pantalla)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5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799250" y="33865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BACBF-7B7B-4A13-BB5C-D30D37B79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545" y="2100792"/>
            <a:ext cx="4782740" cy="26902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sin VPN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consultar nuestra velocidad de subida, bajada y el ping, anotar estos valores (también válido captura de pantalla)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5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799250" y="33865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34221-E6B0-41BB-A791-7BB791DC3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012" y="2156894"/>
            <a:ext cx="4371975" cy="24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0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y su red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consultar nuestra velocidad de subida, bajada y el ping, anotando estos valores (también válido captura de pantalla)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5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799250" y="33865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0D7CD-BB70-40C5-82E4-FAD0B103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4" y="2124748"/>
            <a:ext cx="4486275" cy="25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1274800" y="14948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velocidades en los test son diferentes? ¿Por qué crees que sucede esto?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 todas las velocidades son diferentes, siendo más baja la del VPN, creo  que el recorrido que deben realizar los paquetes de información mediante una VPN son mayores , lo cual genera una menor velocidad de navegación 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¿Que significa el valor del ping?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el tiempo en milisegundos de un paquete desde el cliente hasta el servidor.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valor del ping, ¿varia entre las diferentes opciones? ¿Por qué?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or el recorrido de los paquetes al pasar por tantos intermediarios en la red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4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6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799250" y="34596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On-screen Show (16:9)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Rajdhani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Roger</cp:lastModifiedBy>
  <cp:revision>1</cp:revision>
  <dcterms:modified xsi:type="dcterms:W3CDTF">2021-09-24T02:24:30Z</dcterms:modified>
</cp:coreProperties>
</file>