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Open Sans ExtraBold" panose="020B0604020202020204" charset="0"/>
      <p:bold r:id="rId28"/>
      <p:boldItalic r:id="rId29"/>
    </p:embeddedFont>
    <p:embeddedFont>
      <p:font typeface="Rubik" panose="020B0604020202020204" charset="-79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ubik Light" panose="020B0604020202020204" charset="-79"/>
      <p:regular r:id="rId38"/>
      <p:bold r:id="rId39"/>
      <p:italic r:id="rId40"/>
      <p:boldItalic r:id="rId41"/>
    </p:embeddedFont>
    <p:embeddedFont>
      <p:font typeface="Rajdhani" panose="020B0604020202020204" charset="0"/>
      <p:regular r:id="rId42"/>
      <p:bold r:id="rId43"/>
    </p:embeddedFont>
    <p:embeddedFont>
      <p:font typeface="Open Sans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90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5794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18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7f4902ec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7f4902ec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09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7f4902e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7f4902e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39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7f4902ec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c7f4902ec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2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f4902e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f4902e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96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7f4902e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7f4902e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127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7f4902ec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c7f4902ec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01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c7f4902e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c7f4902e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689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f4902e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f4902e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851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c7f4902e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c7f4902ec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14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298a6c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298a6c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82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112029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112029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080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298a6c0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298a6c0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374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298a6c0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298a6c0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705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c7f4902ec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c7f4902ec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81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c7f4902ec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c7f4902ec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280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2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7f4902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7f4902e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1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7f490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7f490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32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7f4902e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7f4902e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107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7f4902e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7f4902e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41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7f4902ec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7f4902ec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716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f4902e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f4902e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44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7f4902e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7f4902e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68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sz="25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0" name="Google Shape;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8" name="Google Shape;48;p1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57607" y="4953600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al-es-mi-ip.n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_kh4RsBjbI&amp;ab_channel=ZiggoSpo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test.net/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2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ra.com/es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project.org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/>
        </p:nvSpPr>
        <p:spPr>
          <a:xfrm>
            <a:off x="3968525" y="1536225"/>
            <a:ext cx="4701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 clase 20</a:t>
            </a:r>
            <a:endParaRPr sz="46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/>
        </p:nvSpPr>
        <p:spPr>
          <a:xfrm>
            <a:off x="817600" y="1438050"/>
            <a:ext cx="76572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iniciar el programa y cuando nos salga el siguiente cartel, hacer clic en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connect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para establecer la red tor, luego de esto ya podremos navegar usando la tecnología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onion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red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125" y="2480563"/>
            <a:ext cx="61817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Chequeando Ip Pública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1" name="Google Shape;181;p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saber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nuestra ip pública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saber nuestra dirección ip pública visitando el siguiente sitio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https://www.cual-es-mi-ip.net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/>
          <p:nvPr/>
        </p:nvSpPr>
        <p:spPr>
          <a:xfrm>
            <a:off x="799250" y="17306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988" y="2407252"/>
            <a:ext cx="5112025" cy="1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(o cualquier browser sin VPN) debemos consultar nuestra direccion IP publica y anotar. (también válido captura de pantalla)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ip y consultar su geolocalización (podemos hacerlo desde la pagina cual es mi IP) y anotar. (también válido captura de pantalla)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Tor y su red activada, debemos consultar nuestra ip y consultar la localización de la misma. (también válido captura de pantalla)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1"/>
          <p:cNvSpPr/>
          <p:nvPr/>
        </p:nvSpPr>
        <p:spPr>
          <a:xfrm>
            <a:off x="799250" y="16679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799250" y="26214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1"/>
          <p:cNvSpPr/>
          <p:nvPr/>
        </p:nvSpPr>
        <p:spPr>
          <a:xfrm>
            <a:off x="799250" y="36913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1274800" y="14948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ip públicas son las mismas? ¿por qué?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s-AR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No. T</a:t>
            </a:r>
            <a:r>
              <a:rPr lang="es-A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ráfico de datos se transmite a través de un túnel virtual </a:t>
            </a:r>
            <a:r>
              <a:rPr lang="es-AR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cifrado y una IP Virtual.</a:t>
            </a:r>
            <a:endParaRPr lang="es-AR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Sin 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utilizar la VPN puedes ver el siguiente </a:t>
            </a:r>
            <a:r>
              <a:rPr lang="es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video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Ahora activala e intenta verlo, ¿que es lo que sucedió?¿Por qué?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Estoy virtualizando mi dirección IP cómo si estuviese en otro país.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Utilizando 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¿pudimos localizar la IP ?  </a:t>
            </a:r>
            <a:endParaRPr lang="es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lang="es-AR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s-AR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 anónima.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2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2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Prueba de velocidades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741400" y="662625"/>
            <a:ext cx="7409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Speed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Test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saber nuestra velocidad de internet podemos utilizar el siguietne link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https://www.speedtest.net/es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luego clic en </a:t>
            </a:r>
            <a:r>
              <a:rPr lang="es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inicio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/>
          <p:nvPr/>
        </p:nvSpPr>
        <p:spPr>
          <a:xfrm>
            <a:off x="799250" y="16544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5275" y="2371725"/>
            <a:ext cx="2981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</a:t>
            </a:r>
            <a:r>
              <a:rPr lang="es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sin VPN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velocidad de subida, bajada y el ping, anotar estos valores (también válido captura de pantalla)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velocidad de subida, bajada y el ping, anotando estos valores. (también válido captura de pantalla)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y su red activada</a:t>
            </a: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consultar nuestra velocidad de subida, bajada y el ping, anotando estos valores (también válido captura de pantalla)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5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799250" y="33865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1274800" y="14948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velocidades en los test son diferentes? ¿Por qué crees que sucede esto?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¿Que significa el valor del ping?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valor del ping, ¿varia entre las diferentes opciones? ¿Por qué?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subTitle" idx="1"/>
          </p:nvPr>
        </p:nvSpPr>
        <p:spPr>
          <a:xfrm>
            <a:off x="156125" y="4044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TOR: 1.4 Mbps | Opera(VPN):15Mbps | Chrome: 17Mbps</a:t>
            </a:r>
            <a:endParaRPr sz="2500"/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5" y="33426"/>
            <a:ext cx="8520602" cy="40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/>
        </p:nvSpPr>
        <p:spPr>
          <a:xfrm>
            <a:off x="3804350" y="141562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" action="ppaction://hlinkshowjump?jump=nextslide"/>
              </a:rPr>
              <a:t>Instalación browser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 action="ppaction://hlinksldjump"/>
              </a:rPr>
              <a:t>Chequeo Ip pública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 action="ppaction://hlinksldjump"/>
              </a:rPr>
              <a:t>Prueba de velocidad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 action="ppaction://hlinksldjump"/>
              </a:rPr>
              <a:t>Según lo aprendido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sz="2700" b="1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6" name="Google Shape;96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subTitle" idx="1"/>
          </p:nvPr>
        </p:nvSpPr>
        <p:spPr>
          <a:xfrm>
            <a:off x="182075" y="4087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TOR: Anónimo | Opera: Suecia | Chrome: Argentina</a:t>
            </a:r>
            <a:endParaRPr/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4292" cy="378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>
            <a:spLocks noGrp="1"/>
          </p:cNvSpPr>
          <p:nvPr>
            <p:ph type="subTitle" idx="1"/>
          </p:nvPr>
        </p:nvSpPr>
        <p:spPr>
          <a:xfrm>
            <a:off x="311700" y="4044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TOR: No | Opera(VPN):Sí | Chrome: NO</a:t>
            </a:r>
            <a:endParaRPr/>
          </a:p>
        </p:txBody>
      </p:sp>
      <p:pic>
        <p:nvPicPr>
          <p:cNvPr id="283" name="Google Shape;2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1729" cy="404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Según lo aprendido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9" name="Google Shape;289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0" name="Google Shape;290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0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Según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lo aprendido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las preguntas y anotaciones o capturas de pantallas que hicimos, redactar un word contestando las preguntas con las mismas y subir a la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dentro de la clase correspondiente.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51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5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1" name="Google Shape;3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63" y="1066450"/>
            <a:ext cx="3382675" cy="3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Instalación Browsers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" name="Google Shape;102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/>
        </p:nvSpPr>
        <p:spPr>
          <a:xfrm>
            <a:off x="763050" y="1379550"/>
            <a:ext cx="4285800" cy="3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siguiente actividad vamos a necesitar tener instalado dos browsers (navegadores) los cuales son necesarios para la misma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2"/>
          <p:cNvSpPr txBox="1"/>
          <p:nvPr/>
        </p:nvSpPr>
        <p:spPr>
          <a:xfrm>
            <a:off x="763050" y="340614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1" name="Google Shape;111;p32"/>
          <p:cNvSpPr txBox="1"/>
          <p:nvPr/>
        </p:nvSpPr>
        <p:spPr>
          <a:xfrm>
            <a:off x="4733475" y="38892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6017244" y="2130647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Opera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33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 es un navegador web creado. El cual permite utilizar un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gratuito. Los sistemas operativos compatibles escritorio son Microsoft Windows, macOS y GNU/Linux entre otros.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descargarlo podemos ir al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050" y="1992538"/>
            <a:ext cx="3829389" cy="140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Server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4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es un proyecto cuyo objetivo principal es el desarrollo de una red de comunicaciones distribuida de baja latencia y superpuesta sobre internet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descargarlo desde el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4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800" y="1570925"/>
            <a:ext cx="4005800" cy="22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Vpn en Opera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1.a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4654900" y="1742850"/>
            <a:ext cx="39723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 tenemos que ir al botón settings y luego más abajo hacer clic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activar en la configuración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 último click para activarla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25" y="3605825"/>
            <a:ext cx="67246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925" y="1662700"/>
            <a:ext cx="3524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6"/>
          <p:cNvSpPr txBox="1"/>
          <p:nvPr/>
        </p:nvSpPr>
        <p:spPr>
          <a:xfrm>
            <a:off x="1689950" y="1621650"/>
            <a:ext cx="20502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913" y="2148913"/>
            <a:ext cx="33242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VPN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 Opera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7" name="Google Shape;157;p36"/>
          <p:cNvSpPr txBox="1"/>
          <p:nvPr/>
        </p:nvSpPr>
        <p:spPr>
          <a:xfrm flipH="1">
            <a:off x="646225" y="1586500"/>
            <a:ext cx="650700" cy="2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Red tor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7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1.b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697</Words>
  <Application>Microsoft Office PowerPoint</Application>
  <PresentationFormat>Presentación en pantalla (16:9)</PresentationFormat>
  <Paragraphs>129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Open Sans ExtraBold</vt:lpstr>
      <vt:lpstr>Rubik</vt:lpstr>
      <vt:lpstr>Calibri</vt:lpstr>
      <vt:lpstr>Rubik Light</vt:lpstr>
      <vt:lpstr>Rajdhani</vt:lpstr>
      <vt:lpstr>Open Sans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nico</cp:lastModifiedBy>
  <cp:revision>5</cp:revision>
  <dcterms:modified xsi:type="dcterms:W3CDTF">2021-09-23T23:49:02Z</dcterms:modified>
</cp:coreProperties>
</file>