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1FB4A1-74B6-41EB-AD41-026981F40F5D}">
  <a:tblStyle styleId="{B61FB4A1-74B6-41EB-AD41-026981F40F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{B61FB4A1-74B6-41EB-AD41-026981F40F5D}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8801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50000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 65.535.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TCP: 53, 443, 5222, 5223, 5228.</a:t>
                      </a:r>
                      <a:endParaRPr sz="12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UDP 53, 3478</a:t>
                      </a:r>
                      <a:endParaRPr sz="12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{B61FB4A1-74B6-41EB-AD41-026981F40F5D}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E443C"/>
                          </a:solidFill>
                          <a:highlight>
                            <a:srgbClr val="FCFCFA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80 8080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{B61FB4A1-74B6-41EB-AD41-026981F40F5D}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8080 2222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55555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1723 47</a:t>
                      </a:r>
                      <a:endParaRPr b="1" sz="1600">
                        <a:solidFill>
                          <a:srgbClr val="555555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55555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1194 500 4500</a:t>
                      </a:r>
                      <a:endParaRPr b="1" sz="1600">
                        <a:solidFill>
                          <a:srgbClr val="555555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6E6E6E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cp 465 587/588 2525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20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{B61FB4A1-74B6-41EB-AD41-026981F40F5D}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Office 365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80-433-443/TCP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1935-3478-3480-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3659/TCP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{B61FB4A1-74B6-41EB-AD41-026981F40F5D}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and UDP port 57621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