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7D9C3F-904D-48E7-A931-FCFC54FDA726}">
  <a:tblStyle styleId="{CB7D9C3F-904D-48E7-A931-FCFC54FDA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{CB7D9C3F-904D-48E7-A931-FCFC54FDA726}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443, 8801, 8802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3478, 3479, 8801 - 8810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45000 - 65535(UDP)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and 19302 - 19309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and 80 (TCP)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4244, 5222, 5223, 5228, 50318, 59234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{CB7D9C3F-904D-48E7-A931-FCFC54FDA726}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3306 TCP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 (9418)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{CB7D9C3F-904D-48E7-A931-FCFC54FDA726}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22, 443, 3389, 18083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7777 - TCP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1723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1194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UDP 500, 1701 y 4500</a:t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515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995, 993 y 587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20 y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{CB7D9C3F-904D-48E7-A931-FCFC54FDA726}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TCP: 443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443/TCP. 3478-3481/UDP. 50000-60000/UDP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80, 433, 443, 3478, 3479, 5060, 5062, 5222, 6250, y 12000-65000.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</a:rPr>
                        <a:t>TCP: 80, 443, 3478, 3479, 3480. UDP: 3478, 3479.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{CB7D9C3F-904D-48E7-A931-FCFC54FDA726}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y UDP salientes a través del puerto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chemeClr val="lt1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