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EE228E-62A3-4469-9D6B-C978BA92FBA7}">
  <a:tblStyle styleId="{3BEE228E-62A3-4469-9D6B-C978BA92FB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{3BEE228E-62A3-4469-9D6B-C978BA92FBA7}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</a:t>
                      </a: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80, 443, </a:t>
                      </a: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443, 8801, 8802, 88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10, 3478, 3479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aleatorio entre 50.000 y 65.535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y 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Protocolo TCP u UDP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 53, 443, 5222, 5223, 5228 3478.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{3BEE228E-62A3-4469-9D6B-C978BA92FBA7}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3306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SSH</a:t>
                      </a: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Protocolo HHTPS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o 8000, 8080</a:t>
                      </a:r>
                      <a:endParaRPr b="1" baseline="-25000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{3BEE228E-62A3-4469-9D6B-C978BA92FBA7}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HTTP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OpenVPN 1194 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L2TP 1701 en TCP</a:t>
                      </a:r>
                      <a:endParaRPr b="1"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IPSEC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combinado con L2TP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500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 el 4500 en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UDP</a:t>
                      </a:r>
                      <a:endParaRPr b="1"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SSTP TCP 443</a:t>
                      </a:r>
                      <a:endParaRPr b="1"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PPTP 1723 en TCP</a:t>
                      </a:r>
                      <a:endParaRPr b="1"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200">
                          <a:solidFill>
                            <a:srgbClr val="1E1E1E"/>
                          </a:solidFill>
                          <a:highlight>
                            <a:srgbClr val="F4F4F4"/>
                          </a:highlight>
                        </a:rPr>
                        <a:t>La mayoría usan 143 o 993 para IMAP, o 110 o 995 para POP.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21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20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{3BEE228E-62A3-4469-9D6B-C978BA92FBA7}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BDC1C6"/>
                          </a:solidFill>
                          <a:highlight>
                            <a:srgbClr val="202124"/>
                          </a:highlight>
                        </a:rPr>
                        <a:t>TCP: 443, 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443/TCP.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3478-3481/UDP.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50000-60000/UDP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  <a:r>
                        <a:rPr b="1" lang="es" sz="1200">
                          <a:solidFill>
                            <a:srgbClr val="141414"/>
                          </a:solidFill>
                          <a:highlight>
                            <a:srgbClr val="FFFFFF"/>
                          </a:highlight>
                        </a:rPr>
                        <a:t>80, 433, 443, 3478, 3479, 5060, 5062, 5222, 6250, </a:t>
                      </a:r>
                      <a:r>
                        <a:rPr lang="es" sz="1200">
                          <a:solidFill>
                            <a:srgbClr val="141414"/>
                          </a:solidFill>
                          <a:highlight>
                            <a:srgbClr val="FFFFFF"/>
                          </a:highlight>
                        </a:rPr>
                        <a:t>y </a:t>
                      </a:r>
                      <a:r>
                        <a:rPr b="1" lang="es" sz="1200">
                          <a:solidFill>
                            <a:srgbClr val="141414"/>
                          </a:solidFill>
                          <a:highlight>
                            <a:srgbClr val="FFFFFF"/>
                          </a:highlight>
                        </a:rPr>
                        <a:t>12000-65000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Protocolo: TCP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Puertos: 1935, 3478-3480, 3659, 10000-10099, 42127. UDP: 3074, 3478-3479, 3659, 6000.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{3BEE228E-62A3-4469-9D6B-C978BA92FBA7}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Protocolo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445, 3345, 1400, 3400, 3401, 3500, 4070, 4444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Protocolo TCP y 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5938, 80,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Protocolo TCP y HHTP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80,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