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Rajdhani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7D405E-B37A-4098-B1B0-7850D095FA2E}">
  <a:tblStyle styleId="{697D405E-B37A-4098-B1B0-7850D095FA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jdhani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Rajdhani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eb3107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deb3107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eb3107e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eb3107e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eb3107ed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eb3107ed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b3107e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b3107e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eb3107ed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eb3107e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b3107ed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b3107ed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eb3107ed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eb3107ed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eb3107e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eb3107e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eb3107e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eb3107e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/>
        </p:nvSpPr>
        <p:spPr>
          <a:xfrm>
            <a:off x="626925" y="6174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51" name="Google Shape;51;p15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" name="Google Shape;52;p15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3" name="Google Shape;53;p15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{697D405E-B37A-4098-B1B0-7850D095FA2E}</a:tableStyleId>
              </a:tblPr>
              <a:tblGrid>
                <a:gridCol w="2013425"/>
                <a:gridCol w="5225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7100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Motherboard Asus Prime H310m-e R2.0 Intel Socket 1151 Box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81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Memoria RAM Fury gamer color Negro 4GB 1 HyperX HX426C16FB3/4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Disco sólido interno Western Digital WD Green WDS240G2G0B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59" name="Google Shape;59;p16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6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1" name="Google Shape;61;p1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{697D405E-B37A-4098-B1B0-7850D095FA2E}</a:tableStyleId>
              </a:tblPr>
              <a:tblGrid>
                <a:gridCol w="2004025"/>
                <a:gridCol w="5234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highlight>
                            <a:srgbClr val="F5F5F5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B450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ASROCK B450M-HDV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Kingston ValueRAM KVR26N19S6/4 1 x 4 GB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444500" rtl="0" algn="l">
                        <a:lnSpc>
                          <a:spcPct val="118000"/>
                        </a:lnSpc>
                        <a:spcBef>
                          <a:spcPts val="30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s" sz="165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Hitachi CinemaStar Z5K500 HCC545050A7E380 500GB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/>
        </p:nvSpPr>
        <p:spPr>
          <a:xfrm>
            <a:off x="626950" y="6144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7" name="Google Shape;67;p17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17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9" name="Google Shape;69;p17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{697D405E-B37A-4098-B1B0-7850D095FA2E}</a:tableStyleId>
              </a:tblPr>
              <a:tblGrid>
                <a:gridCol w="1938175"/>
                <a:gridCol w="5300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50">
                          <a:solidFill>
                            <a:srgbClr val="333333"/>
                          </a:solidFill>
                          <a:highlight>
                            <a:srgbClr val="F7F7F7"/>
                          </a:highlight>
                        </a:rPr>
                        <a:t> Procesador AMD RYZEN 3 3200G 4.0GHz Turbo + Radeon Vega 8 AM4 Wraith Stealth Cooler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50">
                          <a:solidFill>
                            <a:srgbClr val="333333"/>
                          </a:solidFill>
                          <a:highlight>
                            <a:srgbClr val="F7F7F7"/>
                          </a:highlight>
                        </a:rPr>
                        <a:t>Mother Gigabyte GA-A320M-H AM4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50">
                          <a:solidFill>
                            <a:srgbClr val="333333"/>
                          </a:solidFill>
                          <a:highlight>
                            <a:srgbClr val="F7F7F7"/>
                          </a:highlight>
                        </a:rPr>
                        <a:t>Memoria OEM DDR4 4GB 2666MHz Value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50">
                          <a:solidFill>
                            <a:srgbClr val="333333"/>
                          </a:solidFill>
                          <a:highlight>
                            <a:srgbClr val="F7F7F7"/>
                          </a:highlight>
                        </a:rPr>
                        <a:t>Disco Rígido Seagate 1TB Barracuda 64MB SATA 6GB/s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0" name="Google Shape;70;p17"/>
          <p:cNvSpPr txBox="1"/>
          <p:nvPr/>
        </p:nvSpPr>
        <p:spPr>
          <a:xfrm>
            <a:off x="6269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6" name="Google Shape;76;p18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8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8" name="Google Shape;78;p1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{697D405E-B37A-4098-B1B0-7850D095FA2E}</a:tableStyleId>
              </a:tblPr>
              <a:tblGrid>
                <a:gridCol w="2051050"/>
                <a:gridCol w="518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Intel I5-10400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Mother ASUS / GIGABYTE H410M - LGA120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 Gb Ddr4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Seagate Mobile HDD ST1000LM035 1TB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4" name="Google Shape;84;p1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9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6" name="Google Shape;86;p1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{697D405E-B37A-4098-B1B0-7850D095FA2E}</a:tableStyleId>
              </a:tblPr>
              <a:tblGrid>
                <a:gridCol w="1891200"/>
                <a:gridCol w="53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AMD Ryzen 5 3600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A320M Asrock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Fury DDR4 gamer color Negro 8GB 1 HyperX HX426C16FB3/8 x2</a:t>
                      </a:r>
                      <a:endParaRPr b="1" sz="16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Kingston A400 SA400S37/480G 480 GB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Pny Quadro P620 2gb Displayport X 4</a:t>
                      </a:r>
                      <a:endParaRPr b="1" sz="16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/>
        </p:nvSpPr>
        <p:spPr>
          <a:xfrm>
            <a:off x="6363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2" name="Google Shape;92;p20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20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4" name="Google Shape;94;p20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{697D405E-B37A-4098-B1B0-7850D095FA2E}</a:tableStyleId>
              </a:tblPr>
              <a:tblGrid>
                <a:gridCol w="1900600"/>
                <a:gridCol w="5338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Procesador AMD FX6100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Placa madre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Mother Gigabyte GA-990FXA-UD3 Socket AM3+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Memoria Kingston DDR3 4GB 1866MHz HyperX Fury Red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Memoria secundaria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/>
                        <a:t>Disco Sólido SSD PNY 240GB CS900 Sata 3 2.5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/>
                        <a:t>GPU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/>
                        <a:t>Gigabyte GT 1030 2GB Graphics Double Data Rate 5 GV-N1030D5-2GL PCI-E Tarjeta De Video Dvi Hdmi de bajo perfil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5" name="Google Shape;95;p20"/>
          <p:cNvSpPr txBox="1"/>
          <p:nvPr/>
        </p:nvSpPr>
        <p:spPr>
          <a:xfrm>
            <a:off x="6363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/>
        </p:nvSpPr>
        <p:spPr>
          <a:xfrm>
            <a:off x="659750" y="781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1" name="Google Shape;101;p21"/>
          <p:cNvSpPr txBox="1"/>
          <p:nvPr/>
        </p:nvSpPr>
        <p:spPr>
          <a:xfrm>
            <a:off x="829825" y="1004400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21"/>
          <p:cNvSpPr txBox="1"/>
          <p:nvPr/>
        </p:nvSpPr>
        <p:spPr>
          <a:xfrm>
            <a:off x="1044025" y="1229350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3" name="Google Shape;103;p21"/>
          <p:cNvGraphicFramePr/>
          <p:nvPr/>
        </p:nvGraphicFramePr>
        <p:xfrm>
          <a:off x="975875" y="85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{697D405E-B37A-4098-B1B0-7850D095FA2E}</a:tableStyleId>
              </a:tblPr>
              <a:tblGrid>
                <a:gridCol w="2051025"/>
                <a:gridCol w="5187975"/>
              </a:tblGrid>
              <a:tr h="60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i7-10700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76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s" sz="16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Motherboard Asus Prime Z590-a Socket 1200 Intel Multi Gpu</a:t>
                      </a:r>
                      <a:endParaRPr b="1" sz="16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444500" rtl="0" algn="l">
                        <a:lnSpc>
                          <a:spcPct val="118000"/>
                        </a:lnSpc>
                        <a:spcBef>
                          <a:spcPts val="30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s" sz="16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Memoria RAM Vengeance RGB Pro gamer color Negro 32GB 2x16GB Corsair CMW32GX4M2D3000C16</a:t>
                      </a:r>
                      <a:endParaRPr b="1" sz="165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444500" rtl="0" algn="l">
                        <a:lnSpc>
                          <a:spcPct val="118000"/>
                        </a:lnSpc>
                        <a:spcBef>
                          <a:spcPts val="30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s" sz="165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Disco sólido interno Samsung 970 EVO Plus MZ-V7S1T0BW 1TB negro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Powercolor Red Devil Radeon Rx 580 8g Rx580</a:t>
                      </a:r>
                      <a:endParaRPr b="1" sz="16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/>
        </p:nvSpPr>
        <p:spPr>
          <a:xfrm>
            <a:off x="6363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9" name="Google Shape;109;p22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2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1" name="Google Shape;111;p22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{697D405E-B37A-4098-B1B0-7850D095FA2E}</a:tableStyleId>
              </a:tblPr>
              <a:tblGrid>
                <a:gridCol w="1919400"/>
                <a:gridCol w="5319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7 3800xt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Motherboard Gamer Asus Rog Strix B450-f Gaming 2 Am4 Mexx 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Memoria RAM 32GB 1x32GB Dell SNPCPC7GC/32G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Disco sólido interno XPG Spectrix S40G AS40G-1TT-C 1TB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Placa de video Nvidia Gigabyte GeForce GTX 10 Series GTX 1050 Ti GV-N105TD5-4GD 4GB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/>
        </p:nvSpPr>
        <p:spPr>
          <a:xfrm>
            <a:off x="589225" y="1638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7" name="Google Shape;117;p23"/>
          <p:cNvSpPr txBox="1"/>
          <p:nvPr/>
        </p:nvSpPr>
        <p:spPr>
          <a:xfrm>
            <a:off x="599475" y="1090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23"/>
          <p:cNvSpPr txBox="1"/>
          <p:nvPr/>
        </p:nvSpPr>
        <p:spPr>
          <a:xfrm>
            <a:off x="813675" y="13150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9" name="Google Shape;119;p23"/>
          <p:cNvGraphicFramePr/>
          <p:nvPr/>
        </p:nvGraphicFramePr>
        <p:xfrm>
          <a:off x="897925" y="167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{697D405E-B37A-4098-B1B0-7850D095FA2E}</a:tableStyleId>
              </a:tblPr>
              <a:tblGrid>
                <a:gridCol w="1947600"/>
                <a:gridCol w="5291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AMD Ryzen 9 3950X 100-100000051WOF</a:t>
                      </a:r>
                      <a:endParaRPr b="1" sz="16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GIGABYTE B550 AORUS ELITE AX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Vengeance RGB Pro gamer color Negro 32GB 2x16GB Corsair CMW32GX4M2D3000C16</a:t>
                      </a:r>
                      <a:endParaRPr b="1" sz="16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Ssd M2 1tb Kingston Kc2500 2280 x2</a:t>
                      </a:r>
                      <a:endParaRPr b="1" sz="16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Nvidia MSI Ventus XS GeForce RTX 20 Series RTX 2080 GEFORCE RTX 2080 SUPER VENTUS XS OC OC Edition 8GB</a:t>
                      </a:r>
                      <a:endParaRPr b="1" sz="16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20" name="Google Shape;120;p23"/>
          <p:cNvSpPr txBox="1"/>
          <p:nvPr/>
        </p:nvSpPr>
        <p:spPr>
          <a:xfrm>
            <a:off x="589225" y="10901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