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Rajdhani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169C0A-0239-4074-9DBE-F5DB2B87585E}">
  <a:tblStyle styleId="{03169C0A-0239-4074-9DBE-F5DB2B8758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jdhani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-bold.fntdata"/><Relationship Id="rId17" Type="http://schemas.openxmlformats.org/officeDocument/2006/relationships/slide" Target="slides/slide10.xml"/><Relationship Id="rId39" Type="http://schemas.openxmlformats.org/officeDocument/2006/relationships/font" Target="fonts/Rajdhani-regular.fntdata"/><Relationship Id="rId16" Type="http://schemas.openxmlformats.org/officeDocument/2006/relationships/slide" Target="slides/slide9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mpragamer.com/producto/Mother_Gigabyte_GA_A320M_H_AM4_10022?seccion=3&amp;destacados=1&amp;nro_max=50&amp;cate=2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mpragamer.com/producto/Mother_Gigabyte_GA_A320M_H_AM4_10022?seccion=3&amp;destacados=1&amp;nro_max=50&amp;cate=2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k.intel.com/content/www/us/en/ark/products/212280/intel-core-i711700f-processor-16m-cache-up-to-4-90-ghz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cpartpicker.com/product/bLK2FT/msi-mag-z490-tomahawk-atx-lga1200-motherboard-mag-z490-tomahawk" TargetMode="External"/><Relationship Id="rId4" Type="http://schemas.openxmlformats.org/officeDocument/2006/relationships/hyperlink" Target="https://pcpartpicker.com/product/vZrmP6/corsair-vengeance-rgb-pro-32gb-4-x-8gb-ddr4-3200-memory-cmw32gx4m4c3200c16w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{03169C0A-0239-4074-9DBE-F5DB2B87585E}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AsRock H310CM-HDV Socket 1151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Team DDR4 8 GB 2400 MHz Elite Plus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Disco Rigido Seagete 1TB Barracuda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{03169C0A-0239-4074-9DBE-F5DB2B87585E}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AM4</a:t>
                      </a: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Gibabyte GA-A320M-H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Team DDR4 8 GB 2400 MHz Elite Plus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Disco Rigido Seagete 1TB Barracuda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{03169C0A-0239-4074-9DBE-F5DB2B87585E}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AMD RYZEN 3 3200G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AM4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Gibabyte GA-A320M-H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Team DDR4 8 GB 2400 MHz Elite Plus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{03169C0A-0239-4074-9DBE-F5DB2B87585E}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Intel® Core™ i7-11700F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MEG Z590I UNIFY LGA 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32 gb(2x16GB)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DDR4 PC4-21300 2666MHZ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TB WD Blue™ SN550 NVMe™ SSD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GeForce® GTX 1080 Ti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{03169C0A-0239-4074-9DBE-F5DB2B87585E}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3 3200G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HyperX Fury 8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Blue SN550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Geforce 1050 Ti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{03169C0A-0239-4074-9DBE-F5DB2B87585E}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Procesador AMD Ryzen 5 5600X 4.6GHz Turbo AM4 OEM Sin Cooler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Mother MSI B550M PRO AM4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Memoria Patriot Viper DDR4 8GB 3200MHz Steel RGB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Disco Solido SSD M.2 Team 128GB MP33 1500MB/s NVMe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Placa de Video Palit GeForce GTX 1650 4GB GDDR6 GP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{03169C0A-0239-4074-9DBE-F5DB2B87585E}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MSI MAG Z490 TOMAHAWK ATX LGA1200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Corsair Vengeance RGB Pro 32 GB (4 x 8 GB) DDR4-3200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</a:rPr>
                        <a:t>Samsung 980 Pro 2 TB M.2-2280 NVME Solid State Drive</a:t>
                      </a:r>
                      <a:endParaRPr b="1" sz="2300">
                        <a:solidFill>
                          <a:srgbClr val="FFFFFF"/>
                        </a:solidFill>
                        <a:highlight>
                          <a:srgbClr val="505FA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</a:rPr>
                        <a:t>PNY Quadro GV100 32 GB Video Card</a:t>
                      </a:r>
                      <a:endParaRPr b="1" sz="2300">
                        <a:solidFill>
                          <a:srgbClr val="FFFFFF"/>
                        </a:solidFill>
                        <a:highlight>
                          <a:srgbClr val="505FA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7"/>
          <p:cNvGraphicFramePr/>
          <p:nvPr/>
        </p:nvGraphicFramePr>
        <p:xfrm>
          <a:off x="921500" y="13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{03169C0A-0239-4074-9DBE-F5DB2B87585E}</a:tableStyleId>
              </a:tblPr>
              <a:tblGrid>
                <a:gridCol w="1927625"/>
                <a:gridCol w="5342375"/>
              </a:tblGrid>
              <a:tr h="3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97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</a:t>
                      </a: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therboard Gamer Asus Rog Strix B450-f Gaming 2 Am4 </a:t>
                      </a: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B450</a:t>
                      </a:r>
                      <a:endParaRPr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97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color Verde 16GB 1x16GB Crucial CT16G4SFD8266</a:t>
                      </a:r>
                      <a:endParaRPr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7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Western Digital WDS100T2B0A</a:t>
                      </a:r>
                      <a:endParaRPr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GeForce RTX 3090 24GB GDDR6X VENTUS 3X OC</a:t>
                      </a:r>
                      <a:endParaRPr sz="2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{03169C0A-0239-4074-9DBE-F5DB2B87585E}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Procesador Intel Core i9-11900K 5.3GHz Turbo Socket 1200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Mother Gigabyte Z590 Aorus Xtreme Rev 1.0 S1200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Memoria OLOy DDR4 64GB (2x32GB) Owl Black 3000MHz CL16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Disco Solido SSD M.2 Team 4TB Cardea Zero Z340 3400MB/s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Placa de Video MSI GeForce RTX 3080 10GB GDDR6X VENTUS 3X OC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