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CB1FF7-4110-4388-AEB7-9EBCF05F51C3}">
  <a:tblStyle styleId="{B0CB1FF7-4110-4388-AEB7-9EBCF05F5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GA-H110M-S2PH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Kingston KVR26N19S8/8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Western Digital WD10EZEX 1TB azul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Motherboard Gigabyte B450m Ds3h Wifi Amd 3ra Gen Ryzen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color Verde 8GB 1x8GB Crucial CT8G4DFS8266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isco duro interno Seagate Barracuda ST1000DM010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AMD RYZEN 3 3200G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Gigabyte GA-A320M-H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GeiL DDR4 8GB 3200MHz EVO POTENZA 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Seagate 1TB Barracuda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Intel® Core™ i3-10100F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 V2 Socket AM4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Vengeance LPX gamer color Negro 8GB 1x8GB Corsair CMK8GX4M1D3000C16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Western Digital WDS500G2B0A 500GB azul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5 1600 Af Zen+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Pc 8gb Kingston Hyperx Fury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Western Digital WD Black SN750 WDS500G3X0C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445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Nvidia MSI Ventus XS GeForce GTX 16 Series GTX 1650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 10900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 1200 H410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Hyperx 16gb 3000 Ddr4 Fury Hx430c15fb3a/16 Rgb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Ssd Wd M2 Nvme 500 Gb Black Estado Solido Mallweb 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Nvidia Gigabyte GeForce GTX 10 Series GTX 1050 Ti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Msi Mag Z490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 * RAM Fury DDR4 16GB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Samsung Ssd 980 Pro 250gb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4Tb HDD Seagate Barracuda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Nvidia Geforce Rtx 3060 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Motherboard Asus Tuf Gaming X570 Plus Wifi Am4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emoria RAM Fury DDR4 gamer color Negro 16GB 1 HyperX HX432C16FB3/16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Disco sólido interno Western Digital SN550 WDS100T2B0C 1TB azul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Placa de video Nvidia Asus ROG Strix GeForce RTX 30 Series RTX 3080 ROG-STRIX-RTX3080-10G-GAMING 10GB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{B0CB1FF7-4110-4388-AEB7-9EBCF05F51C3}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 Crosshair VIII Dark Hero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GSkill Trident Z Neo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M.2 Samsung 980 Pro SSD 2TB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ROG-STRIX-RTX3090-O24G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72950" y="1756325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