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04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44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5624-0306-44EC-A277-61D715EE287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CA5CD8-B56B-49D6-9768-9D7BD888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ql-tutorial/#sql-serv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ql-select-clause/" TargetMode="External"/><Relationship Id="rId3" Type="http://schemas.openxmlformats.org/officeDocument/2006/relationships/hyperlink" Target="https://www.geeksforgeeks.org/sql-drop-truncate/" TargetMode="External"/><Relationship Id="rId7" Type="http://schemas.openxmlformats.org/officeDocument/2006/relationships/hyperlink" Target="https://www.geeksforgeeks.org/sql-delete-statement/" TargetMode="External"/><Relationship Id="rId2" Type="http://schemas.openxmlformats.org/officeDocument/2006/relationships/hyperlink" Target="https://www.geeksforgeeks.org/sql-creat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sql-update-statement/" TargetMode="External"/><Relationship Id="rId5" Type="http://schemas.openxmlformats.org/officeDocument/2006/relationships/hyperlink" Target="https://www.geeksforgeeks.org/sql-insert-statement/" TargetMode="External"/><Relationship Id="rId4" Type="http://schemas.openxmlformats.org/officeDocument/2006/relationships/hyperlink" Target="https://www.geeksforgeeks.org/sql-alter-add-drop-modif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416" y="287931"/>
            <a:ext cx="8915399" cy="6334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What is SQL</a:t>
            </a:r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415" y="1029038"/>
            <a:ext cx="8915399" cy="17839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SQL (Structured Query Language) is a language to operate databases; it includes Database Creation, Database Deletion, Fetching Data Rows, Modifying &amp; Deleting Data rows, etc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SQL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stands for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Structured Query Language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which is a computer language for storing, manipulating and retrieving data stored in a relational database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SQL was developed in the 1970s by IBM Computer Scientists and became a standard of the American National Standards Institute (ANSI) in 1986, and the International Organization for Standardization (ISO) in 1987.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access data in the relational database management systems.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describe the data.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define the data in a database and manipulate that data.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to embed within other languages using SQL modules, libraries &amp; pre-compilers.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create and drop databases and tables.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create view, stored procedure, functions in a database.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Allows users to set permissions on tables, procedures and views.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415" y="3002047"/>
            <a:ext cx="8915399" cy="633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Why SQL ?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87818" y="2304941"/>
            <a:ext cx="10654930" cy="5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5732" y="93781"/>
            <a:ext cx="26626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Primary Key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Primary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Key is a field which uniquely identifies each row in the table. If a field in a table as primary key, then the field will not be able to contain NULL values as well as all the rows should have unique values for this field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PRIMARY KEY constraint is simply a combination of NOT NULL and UNIQUE constraints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10740" y="286186"/>
            <a:ext cx="43300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PK_Student_ID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 (ID)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','Kop') -- Error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(101,'Suresh','Kop')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(101,'Kundan','Kop')  -- Error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6013" y="0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Column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8073" y="237325"/>
            <a:ext cx="43300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Constraint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PK_Student_ID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 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','Kop') -- Error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(101,'Suresh','Kop')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(101,'Kundan','Kop')  -- Error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4946" y="2409844"/>
            <a:ext cx="3415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Check Constraint: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we want to check the values present in a column to be according to a specified value we use this constraint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-Using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CHECK constraint we can specify a condition for a field, which should be satisfied at the time of entering values for this field. 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0875" y="-44718"/>
            <a:ext cx="17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3476" y="4010993"/>
            <a:ext cx="30154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 CHECK (AGE &gt;= 18))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(1,'Tanaji',15)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8011" y="2622895"/>
            <a:ext cx="3127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CK_Age_Check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(AGE &gt;= 18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(1,'Tanaji',15)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98695" y="2596666"/>
            <a:ext cx="3950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 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CK_Age_Check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(AGE &gt;= 18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(1,'Tanaji',15)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9507" y="3746210"/>
            <a:ext cx="1026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Normal way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38011" y="2389238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Column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5673" y="2332861"/>
            <a:ext cx="17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31337" y="4287712"/>
            <a:ext cx="219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2: Check Constraint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1337" y="4564711"/>
            <a:ext cx="4085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Column Level</a:t>
            </a:r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Bank(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Bal_CK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&gt;=1000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values (1,'Tanaji',900)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Table Level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Bank(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decimal(7,2),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Bal_CK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BETWEEN 1000 AND 9999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values (1,'Tanaji',900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20441" y="1952981"/>
            <a:ext cx="10654930" cy="5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0934" y="349508"/>
            <a:ext cx="4029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Default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 This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constraint is used to provide a default value for the fields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user not specify the value for this constraint columnist automatically  pick default value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4574" y="230012"/>
            <a:ext cx="3659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Default 18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(1,'Tanaji',Default)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64500" y="230012"/>
            <a:ext cx="3587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Bank(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 Default 1000)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(101, 'Ravi')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906" y="2115963"/>
            <a:ext cx="4769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Foreign 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:-is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 column/field that refers to the primary key/unique key of another table. 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So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the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relationship between tables and acts as a cross reference among them.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6" y="3565098"/>
            <a:ext cx="4491456" cy="182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8906" y="2921168"/>
            <a:ext cx="4965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Please find the below Diagram :-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this case the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table is called as Parent table and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table is called as Child table.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8180" y="1980901"/>
            <a:ext cx="63938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Deptno_Pk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(10, 'Marketing', 'Mumbai')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(20, 'Sales', 'Chennai')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(30, 'Finance', 'Delhi')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(40, 'Production', 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Kolkota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(100),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Job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(100),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Mgr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HireDate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 Money, </a:t>
            </a:r>
          </a:p>
          <a:p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Money, </a:t>
            </a:r>
          </a:p>
          <a:p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Deptno_Ref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</a:p>
          <a:p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(1001, 'Suresh', 'President', NULL, '01/01/78', 5000, NULL, 10)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(1002, 'Ramesh', 'Manager', 1001, '01/01/78', 4000, NULL, 20)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(1003, 'Ravi', 'Manager', 1001, '01/01/78', 3500, NULL, 30)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(1004, 'Vijay', 'Manager', 1001, '01/01/78', 4000, NULL, 40)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Values (1005, 'Ajay', 'Salesman', 1003, '02/04/79', 3000, NULL, 50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--</a:t>
            </a:r>
            <a:r>
              <a:rPr lang="en-US" sz="1200" b="1" i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error because in master we do not have value</a:t>
            </a:r>
            <a:endParaRPr lang="en-US" sz="1200" b="1" i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934" y="5490147"/>
            <a:ext cx="5179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Wherever we are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deleting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values in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master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table then we got the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error, We need to delete record from parent 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=40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then we need to delete record from master table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from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=40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from EMP 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Deptno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=40</a:t>
            </a:r>
          </a:p>
        </p:txBody>
      </p:sp>
    </p:spTree>
    <p:extLst>
      <p:ext uri="{BB962C8B-B14F-4D97-AF65-F5344CB8AC3E}">
        <p14:creationId xmlns:p14="http://schemas.microsoft.com/office/powerpoint/2010/main" val="11459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443" y="48984"/>
            <a:ext cx="5445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Alter Command: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After creating a table if we want to make any modifications to the structure of the table we use the Alter Command.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This is DDL command</a:t>
            </a:r>
          </a:p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Features:-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-Increase/Decrease the width of a column.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-Change the data type of a column.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-Change Null to Not Null and Not Null to Null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-Add a new column to the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-Drop an existing column from the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-Add a constraint to a column of the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-Drop an existing constraint present on a column from the table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755" y="2028212"/>
            <a:ext cx="57966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Top perform first 3 operations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&lt;TNAME&gt; ALTER COLUMN &lt;COLNAME&gt; &lt;DTYPE&gt; [WIDTH] [NULL | NOT NULL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Increasing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width of a column:	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(100)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Decreasing the width of a column:	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Changing the data type of the column:	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Not Null Constraint: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 Not Null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Removing a Not Null Constraint: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ALTER COLUMN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(25) 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6882492" y="0"/>
            <a:ext cx="51843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to add a new column: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&lt;TNAME&gt; ADD &lt;COLNAME&gt; &lt;DTYPE&gt; [&lt;WIDTH&gt;] 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 [CONSTRAINT &lt;CONS NAME&gt;] &lt;CONS TYPE&gt; ]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column to the table with out any constraint:</a:t>
            </a:r>
            <a:r>
              <a:rPr lang="en-US" sz="1200" b="1" dirty="0"/>
              <a:t>	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Fees Money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column to the table with a constraint: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Sid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Sid_UQ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UNIQUE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to drop an existing column: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&lt;TNAME&gt; DROP COLUMN &lt;COLNAME&gt;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Dropping the Sid Column: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DROP COLUMN Sid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to Add a Constraint: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ALTER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&lt;TNAME&gt; ADD [ CONSTRAINT &lt;CON NAME&gt; ] &lt;CONS TYPE&gt; (COLLIST)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Adding a check constraint on the Fees column: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Fees_CK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Check (Fees&gt;1500)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Adding a primary key constraint on the </a:t>
            </a:r>
            <a:r>
              <a:rPr lang="en-US" sz="1200" b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Sno</a:t>
            </a: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 column:</a:t>
            </a:r>
            <a:endParaRPr lang="en-US" sz="12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ALTER TABLE Students ALTER COLUMN SNO INT NOT NULL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 TABLE Students ADD Constraint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Sno_PK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Primary Key(SNO)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6543" y="5417515"/>
            <a:ext cx="6096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71450">
              <a:buFont typeface="Wingdings" panose="05000000000000000000" pitchFamily="2" charset="2"/>
              <a:buChar char="q"/>
            </a:pPr>
            <a:r>
              <a:rPr lang="en-US" sz="1400" b="1" u="sng" dirty="0">
                <a:latin typeface="Cambria" panose="02040503050406030204" pitchFamily="18" charset="0"/>
                <a:ea typeface="Cambria" panose="02040503050406030204" pitchFamily="18" charset="0"/>
              </a:rPr>
              <a:t>Clauses in SQL server </a:t>
            </a:r>
            <a:r>
              <a:rPr lang="en-US" sz="1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</a:t>
            </a:r>
          </a:p>
          <a:p>
            <a:endParaRPr lang="en-US" sz="1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(Filter the rows and per the given condition)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GROUP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Partition the result set into group bases on the values in the column of the group by 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HAVING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(its applies the additional filter that applies to the result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(result set are sorted order as per the given column names)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4255" y="5251829"/>
            <a:ext cx="11752559" cy="5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427" y="63490"/>
            <a:ext cx="41311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].[Employee](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IDENTITY(1,1)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[Name]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[Gender] [char](10)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[Position]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[Salary]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KEY CLUSTERED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ASC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Anisha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Agarwal','Female','Sales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Excutive',30000,6,3)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values('Manish Agarwal','Male','Accountant',40000,1,6)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Fayaz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Ansari','Male','UI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Developer',50000,3,8)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values('Rahul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Sharma','Male','Software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Engineer',45000,3,8)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values('Abdul Rahim','Male','HR',30000,3,5)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Arvind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Kumar','Male','HR',32000,3,5)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Priya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Jain','Female','Marketing',25000,4,4)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Zoya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Female','Sales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Excutive',30000,6,3)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values('Monika Agarwal','Female','Marketing',25000,4,4)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Employee values('Suresh Kumar','Male','Assistant',20000,null,4)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78086" y="63490"/>
            <a:ext cx="39202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].[Department](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IDENTITY(1,1)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](50)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KEY CLUSTERED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ASC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values('Accountant')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values('HR')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values('IT')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Markeing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values('Payroll')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Department values('Sales')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9987" y="37173"/>
            <a:ext cx="400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].[Incentive](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IDENTITY(1,1)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IncentiveAmount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PRIMARY KEY CLUSTERED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ASC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values(1000)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values(2000)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values(3000)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values(4000)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values(5000)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values(6000)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values(7000)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values(8000)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values(9000)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Incentive values(10000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41371" y="3465442"/>
            <a:ext cx="7589400" cy="3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28508" y="3829082"/>
            <a:ext cx="67300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Where Clause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WHERE keyword is used for fetching filtered data in a result set. </a:t>
            </a: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Incentive  where [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IncentiveAmount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 =9000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Name,Salary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 where salary=(select MAX(Salary) as 'Highest Salary' from Employee)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2)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Name,Salary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 where salary between 20000 and 50000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3)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EmployeeId,Name,Salary,DepartmentName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='IT'</a:t>
            </a:r>
          </a:p>
        </p:txBody>
      </p:sp>
    </p:spTree>
    <p:extLst>
      <p:ext uri="{BB962C8B-B14F-4D97-AF65-F5344CB8AC3E}">
        <p14:creationId xmlns:p14="http://schemas.microsoft.com/office/powerpoint/2010/main" val="63568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4441371" y="3465442"/>
            <a:ext cx="7589400" cy="3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99506" y="81643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Group BY:-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How to get the total salary of the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SUM(Salary) as 'Department Total Salary',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How to get the total number of employees in the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COUNT(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'Total Employee',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Employee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Department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Employee.Department_Id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Department.DepartmentId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8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416" y="287931"/>
            <a:ext cx="8915399" cy="63344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RDBMS Concepts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415" y="1029038"/>
            <a:ext cx="8915399" cy="8137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RDBMS stands for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elational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atabase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anagement 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ystem. RDBMS is the basis for SQL, and for all modern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systems like MS SQL Server, IBM DB2, Oracle, MySQL, and Microsoft Access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4415" y="1777047"/>
            <a:ext cx="1774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a Table?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4415" y="2259970"/>
            <a:ext cx="5800933" cy="937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data in an RDBMS is stored in database objects known as tables. This table is basically a collection of related data entries and it consists of numerous columns and rows.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908" y="2269810"/>
            <a:ext cx="3771900" cy="25812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14415" y="3162012"/>
            <a:ext cx="286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a Record or a Row?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3628" y="3673122"/>
            <a:ext cx="6096000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record is also called as a row of data is each individual entry that exists in a table.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14415" y="4398142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a Column?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66881" y="4936956"/>
            <a:ext cx="6096000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column is a vertical entity in a table that contains all information associated with a specific field in a table.</a:t>
            </a:r>
          </a:p>
        </p:txBody>
      </p:sp>
    </p:spTree>
    <p:extLst>
      <p:ext uri="{BB962C8B-B14F-4D97-AF65-F5344CB8AC3E}">
        <p14:creationId xmlns:p14="http://schemas.microsoft.com/office/powerpoint/2010/main" val="3380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416" y="287931"/>
            <a:ext cx="8915399" cy="63344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Types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415" y="1029038"/>
            <a:ext cx="8915399" cy="8137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In a Database, each column, local variable, expression, and parameter has a related data type. A data type is an attribute that specifies the type of data that the object can hold: integer data, character data, monetary data, data and time data, binary strings, and so 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4414" y="1950418"/>
            <a:ext cx="9633035" cy="43652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Integer Types: 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hold the Integer values it provides with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tinyint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smallint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bigint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types with sizes 1, 2, 4 and 8 bytes respectively.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Boolean Type: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hold the Boolean values it provides with bit data type that can take a value of 1, 0, or NULL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string values TRUE and FALSE can be converted to bit values: TRUE is converted to 1 and FALSE is converted to 0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Decimal Types: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hold the decimal values it provides with the following types: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decimal[ (p[ , s] )] and numeric[ (p[ , s] )] 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Float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Approximate-number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types for use with floating point numeric data. 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Currency :-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Money and Small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Money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 and Time:-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SmallDatetime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Date, Time</a:t>
            </a:r>
          </a:p>
        </p:txBody>
      </p:sp>
    </p:spTree>
    <p:extLst>
      <p:ext uri="{BB962C8B-B14F-4D97-AF65-F5344CB8AC3E}">
        <p14:creationId xmlns:p14="http://schemas.microsoft.com/office/powerpoint/2010/main" val="68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4414" y="265246"/>
            <a:ext cx="9633035" cy="6050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Values: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char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Fixed-length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non-Unicode character data with a length of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bytes.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must be a value from 1 through 8,000. The storage size is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bytes.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Variable-length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non-Unicode character data.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can be a value from 1 through 8,000.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max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indicates that the maximum storage size is 2^31-1 bytes. The storage size is the actual length of data entered + 2 bytes.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nchar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:-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Fixed-length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Unicode character data of n characters. n must be a value from 1 through 4,000. The storage size is two times n bytes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nvarchar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Variable-length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Unicode character data. n can be a value from 1 through 4,000. max indicates that the maximum storage size is 2^31-1 bytes. The storage size, in bytes, is two times the number of characters entered + 2 bytes.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ambria" panose="02040503050406030204" pitchFamily="18" charset="0"/>
                <a:ea typeface="Cambria" panose="02040503050406030204" pitchFamily="18" charset="0"/>
              </a:rPr>
              <a:t>Uniqueidentifier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Is a 16-byte GUID which is initialized by using the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newid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() function or converting a string constant in the form of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xxxxxxxx-xxxx-xxxx-xxxx-xxxxxxxxxxxx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which is used to guarantee that rows are uniquely identified across multiple copies of the table.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Xml: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Is the data type that stores XML data. You can store xml instances in a column, or a variable of xml type. The stored representation of xml data type instances cannot exceed 2 gigabytes (GB) in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9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0974" y="45757"/>
            <a:ext cx="5997272" cy="4917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Basic SQL Statement's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7171" y="731000"/>
            <a:ext cx="1011656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SQL Server manages the objects in a container known as Database, where we can have multiple databases present in it, each database when created creates 2 files internally those or .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mdf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and .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ldf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file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4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Syntax :- 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 DATABASE &lt;</a:t>
            </a:r>
            <a:r>
              <a:rPr lang="en-US" sz="1200" b="1" dirty="0" err="1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db_Name</a:t>
            </a:r>
            <a:r>
              <a:rPr lang="en-US" sz="12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-Database names must be unique within an instance of SQL Server.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-Any Object name in </a:t>
            </a: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sqlserver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can be of 1 through 128 characters</a:t>
            </a:r>
          </a:p>
          <a:p>
            <a:endParaRPr lang="en-US" b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0683" y="3832280"/>
            <a:ext cx="1065592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Tables</a:t>
            </a:r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: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-It is the object, which will store the information in the database in the form of rows and columns</a:t>
            </a:r>
            <a:r>
              <a:rPr lang="en-US" sz="14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.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	Syntax </a:t>
            </a: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for creating a Table: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TABLE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table_name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&gt;(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[width],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[width],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………………….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column_namen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&lt;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[width])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-Table names must be unique within the database.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-Column names must be unique within the table.</a:t>
            </a:r>
          </a:p>
          <a:p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-Every table can have maximum of 1024 and minimum of 1 column.</a:t>
            </a:r>
          </a:p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-CREATE TABLE Bank(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Custid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Cname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(50),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Bal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decimal(7,2))</a:t>
            </a:r>
          </a:p>
        </p:txBody>
      </p:sp>
      <p:sp>
        <p:nvSpPr>
          <p:cNvPr id="3" name="Rectangle 2"/>
          <p:cNvSpPr/>
          <p:nvPr/>
        </p:nvSpPr>
        <p:spPr>
          <a:xfrm>
            <a:off x="939993" y="2096974"/>
            <a:ext cx="101375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Create Schema in SQL server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schema is a collection of database objects like tables, triggers, stored procedures, etc. A schema is connected with a user which is known as the schema owner. Database may have one or more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SQL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Server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have some built-in schema, for example: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guest, sys, and INFORMATION_SCHEMA.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is default schema for a new database, owned by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user. While creating a new user with CREATE USER command, user will take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dbo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as its default schema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SCHEMA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Schema_Name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&gt;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</a:t>
            </a:r>
            <a:endParaRPr lang="en-US" sz="1200" b="1" dirty="0" smtClean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Retrieve </a:t>
            </a: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Schema in SQL server </a:t>
            </a:r>
            <a:r>
              <a:rPr lang="en-US" sz="1400" b="1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:- 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SELECT  * FROM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sys.schemas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7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779" y="3985667"/>
            <a:ext cx="8322669" cy="2247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9251" y="1431122"/>
            <a:ext cx="1082344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Retrieving the data from Tables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we want to retrieve the information from the table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Select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Basic Syntax for Select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&lt; * | COLLIST &gt; FROM &lt;TNAME&gt; [CONDITIONS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‘*’ Represents all the columns of the table in the same order.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COLLIST is used for specifying the required no of columns and in required order.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CONDITIONS are optional which can be used for retrieving the required rows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 FROM BANK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CUSTID, CNAME, BAL FROM BANK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CNAME, BAL, CUSTID FROM BANK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 AS ACCNO, CNAME, BAL FROM BANK</a:t>
            </a:r>
          </a:p>
          <a:p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9251" y="13960"/>
            <a:ext cx="103050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Populating / Inserting  Data into Tables</a:t>
            </a:r>
            <a:r>
              <a:rPr lang="en-US" sz="14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: after the table gets created to populate the data into it we use </a:t>
            </a:r>
            <a:endParaRPr lang="en-US" sz="1400" dirty="0" smtClean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400" b="1" u="sng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Examples:</a:t>
            </a:r>
            <a:endParaRPr lang="en-US" sz="1400" b="1" u="sng" dirty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400" dirty="0"/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INSERT INTO BANK VALUES (101, ‘VENKAT’, 4500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  -- default insert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(CUSTID, CNAME, BAL) VALUES (102, ‘SUBASH’, 5600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–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Providing the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column names and values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(CNAME, CUSTID, BAL) VALUES (‘SURESH’, 103, 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6500)  -- Providing the column names and values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(CUSTID, BAL) VALUES (104, 3600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– Provide required column name values 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	INSERT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INTO BANK VALUES (105, NULL, 5400</a:t>
            </a:r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) – insert null value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endParaRPr lang="en-US" sz="1400" dirty="0"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5731" y="3585574"/>
            <a:ext cx="94534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Handling Null Values: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 NULL means the data value for the column is unknown or not available, so we cannot use equality condition while getting the data based on null values.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 WHERE CNAME=NULL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above statement will not get any result because no 2 null values can be compared so to get the data based on Null values we should use the IS NULL operator as following: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* FROM EMP WHERE CNAME IS 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7518" y="5105964"/>
            <a:ext cx="923197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Updating data present in the tables: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we want to Update the data existing in the table we use 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Update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Syntax: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&lt;TNAME&gt; SET &lt;CNAME&gt;=&lt;VALUE&gt; [, …..] [CONDITIONS]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We can modify a single column or multiple columns using the update statement all the rows that satisfy the condition gets affected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 SET CNAME=’RAMESH’ WHERE CUSTID=104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BANK SET CNAME=’RAJESH’, BAL=3000 WHERE CUSTID=105 </a:t>
            </a:r>
          </a:p>
        </p:txBody>
      </p:sp>
    </p:spTree>
    <p:extLst>
      <p:ext uri="{BB962C8B-B14F-4D97-AF65-F5344CB8AC3E}">
        <p14:creationId xmlns:p14="http://schemas.microsoft.com/office/powerpoint/2010/main" val="22661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2616" y="62130"/>
            <a:ext cx="1014636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Deleting data present in the tables: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we want to delete rows of data present in the table we use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Delete Statement: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&lt;TNAME&gt; [CONDITIONS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BANK WHERE CUSTID=105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BANK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4049" y="4029505"/>
            <a:ext cx="3094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DDL (Data Definition Language)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  <a:hlinkClick r:id="rId2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CREATE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This command is used to create the database or its objects (like table, index, function, views, store procedure, and triggers).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DROP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This command is used to delete objects from the database.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ALTER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This is used to alter the structure of the database.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TRUNCATE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This is used to remove all records from a table, including all spaces allocated for the records are removed.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3359" y="1371533"/>
            <a:ext cx="996300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TRUNCATE :-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Truncate is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 DDL(Data Definition Language) command and is used to delete all the rows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 table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Dose not contain where clause.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Its faster than Delete command,</a:t>
            </a:r>
          </a:p>
          <a:p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structure not delete only data is delete and identity reset.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TRUNCATE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2616" y="2543364"/>
            <a:ext cx="6096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DROP:-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DROP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the drop table data and its definition is deleted with their full structure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 Database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DB_Name</a:t>
            </a:r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TableName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1464" y="3837008"/>
            <a:ext cx="3283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DML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(Data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Manipulation Language)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  <a:hlinkClick r:id="rId5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INSERT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It is used to insert data into a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UPDATE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It is used to update existing data within a table.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DELETE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It is used to delete records from a database table.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0665" y="5142057"/>
            <a:ext cx="3214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DQL (Data Query Language)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We can define DQL as follows it is a component of SQL statement that allows getting data from the database and imposing order upon it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SELECT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 It is used to retrieve data from the database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68108" y="3455679"/>
            <a:ext cx="37145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DCL (Data Control Language)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DCL includes commands such as GRANT and REVOKE which mainly deal with the rights, permissions, and other controls of the database system. 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GRANT SELECT, UPDATE ON MY_TABLE TO SOME_USER, </a:t>
            </a:r>
            <a:r>
              <a:rPr lang="en-US" sz="1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ANOTHER_USER</a:t>
            </a:r>
            <a:endParaRPr lang="en-US" sz="1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REVOKE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SELECT, UPDATE ON MY_TABLE FROM USER1, </a:t>
            </a:r>
            <a:r>
              <a:rPr lang="en-US" sz="1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USER2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68107" y="5436000"/>
            <a:ext cx="3637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TCL (Transaction Control Language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Transactions group a set of tasks into a single execution unit. Each transaction begins with a specific task and ends when all the tasks in the group are successfully completed.</a:t>
            </a: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COMMIT;  </a:t>
            </a: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ROLLBACK; 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3360" y="3457851"/>
            <a:ext cx="460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DDL,DML,DCL,DQL,TCL Commands in SQL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855" y="405618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TOP Clause :-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SELECT TOP clause is used to fetch a limited number of rows from a database. This clause is very useful while working with large databases. 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TOP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: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Clause is used for fetching the top records from a huge dataset.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TOP 2 * from BANK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8855" y="1236615"/>
            <a:ext cx="52463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Distinct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Clause:- 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distinct keyword is used in conjunction with the select keyword.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It is helpful when there is a need to avoid duplicate values present in any specific columns/table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Student table and check the result set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Fetch Unique Name Fields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DISTINCT NAME FROM Student;</a:t>
            </a: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Retrieve Unique combination of whole rows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DISTINCT * FROM students;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7185" y="1236615"/>
            <a:ext cx="36064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Example:-CREATE TABLE students (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ROLL_NO INT,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NAME VARCHAR(50),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ADDRESS VARCHAR(100),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PHONE VARCHAR(20),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AGE INT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7185" y="2406166"/>
            <a:ext cx="55748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students (ROLL_NO, NAME, ADDRESS, PHONE, AGE)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(1,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Shubham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Kumar', '123 Main Street, Bangalore', '9876543210', 23),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(2, 'Shreya Gupta', '456 Park Road, Mumbai', '9876543211', 23),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(3, 'Naveen Singh', '789 Market Lane, Delhi', '9876543212', 26),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(4,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Aman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Chopra', '246 Forest Avenue, Kolkata', '9876543213', 22),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(5, 'Aditya Patel', '7898 Ocean Drive, Chennai', '9876543214', 27),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(6, '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Avdeep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Desai', '34 River View, Hyderabad', '9876543215', 24);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Select * from students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2168" y="3883494"/>
            <a:ext cx="6096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Identity :-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Identity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column of a table is a column of value increases automatically.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value in an identity column is created by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User can not insert the value its auto inserted in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Default Identity is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Identity(1,1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Syntax </a:t>
            </a:r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Identity [(Seed,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)]</a:t>
            </a:r>
            <a:endParaRPr lang="en-US" sz="1200" b="1" u="sng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:-  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Bank(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Custid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identity(101, 1), 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(50), </a:t>
            </a:r>
          </a:p>
          <a:p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decimal(7,2))</a:t>
            </a:r>
          </a:p>
          <a:p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(‘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Raju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3500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(‘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6500)</a:t>
            </a: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(‘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Rutuja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6700)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Bank (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Cname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VALUES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(‘</a:t>
            </a:r>
            <a:r>
              <a:rPr lang="en-US" sz="1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Jagat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’, 6400)</a:t>
            </a:r>
            <a:endParaRPr lang="en-US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470974" y="45757"/>
            <a:ext cx="5997272" cy="4917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TOP, Distinct and Identity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2816" y="603783"/>
            <a:ext cx="4946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Constraints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are the rules that we can apply on the type of data in a table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How to all available constraints in SQL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Query:- select * from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sys.key_constraints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470974" y="45757"/>
            <a:ext cx="5997272" cy="4917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Constraint in SQL server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2719" y="1196050"/>
            <a:ext cx="5350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Not Null: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This constraint tells that we cannot store a null value in a column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table_name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[Not Null],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column_name1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[Not Null],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………………….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column_namen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[Not Null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drawback with Not Null Constraint is even if it restricts null values it will not restrict duplicate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values. Overcome this we can Use </a:t>
            </a:r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constraint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4564" y="1111641"/>
            <a:ext cx="43658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  -- </a:t>
            </a:r>
            <a:r>
              <a:rPr lang="en-US" sz="1200" b="1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error</a:t>
            </a:r>
            <a:endParaRPr lang="en-US" sz="1200" b="1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-- Its not allow null values but allow duplicate values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101,’Suresh',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'Kop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 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101,’Kundan',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'Kop')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0851" y="3386322"/>
            <a:ext cx="53988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Unique: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it is imposed on a column or columns they will not allow duplicate Values into it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Note: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Unique, Primary Key, Check and Foreign Key Constraints can be imposed in two different ways: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-Column Level Definition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	-Table Level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Definition</a:t>
            </a:r>
          </a:p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Not null constraint can not define as table level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-CREATE TABLE 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table_name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&gt;(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column_name1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 [Constraint &lt;Name&gt;] &lt;Type&gt; ],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column_name1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 [Constraint &lt;Name&gt;] &lt;Type&gt; ],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………………….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column_namen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[width] [ [Constraint &lt;Name&gt;] &lt;Type&gt; 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])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Best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way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to define Constraint on column level because you can identify the which column have defined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constraint.</a:t>
            </a:r>
          </a:p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Note:-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Its not allow duplicate value to insert into the specific column but its allow to insert single null value in column. 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20588" y="3235353"/>
            <a:ext cx="10654930" cy="5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14564" y="3809467"/>
            <a:ext cx="2973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UNIQUE,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INTO Student VALUES (101,'Tanaji','Kop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') 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(101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,‘Suresh',PUN')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2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error</a:t>
            </a:r>
          </a:p>
          <a:p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Student VALUES (null,'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Tanaji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','Kop') </a:t>
            </a:r>
            <a:endParaRPr lang="en-US" sz="12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--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Its not allow null values but allow duplicate values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33290" y="3671500"/>
            <a:ext cx="2322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UQ_Student_ID</a:t>
            </a:r>
            <a:r>
              <a:rPr lang="fr-FR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69936" y="5223536"/>
            <a:ext cx="22487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TABLE Student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(10) NOT NULL,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US" sz="1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varchar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(20),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Constraint </a:t>
            </a:r>
            <a:r>
              <a:rPr lang="en-US" sz="12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UQ_Student_ID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UNIQUE(ID</a:t>
            </a:r>
            <a:r>
              <a:rPr lang="en-US" sz="12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sz="12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9877" y="3394501"/>
            <a:ext cx="1026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Cambria" panose="02040503050406030204" pitchFamily="18" charset="0"/>
                <a:ea typeface="Cambria" panose="02040503050406030204" pitchFamily="18" charset="0"/>
              </a:rPr>
              <a:t>Normal way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83553" y="4931956"/>
            <a:ext cx="17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83553" y="3366483"/>
            <a:ext cx="2059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Column Level </a:t>
            </a:r>
            <a:r>
              <a:rPr lang="en-US" sz="1200" b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Definationcc</a:t>
            </a:r>
            <a:endParaRPr lang="en-US" sz="1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1059</TotalTime>
  <Words>3227</Words>
  <Application>Microsoft Office PowerPoint</Application>
  <PresentationFormat>Widescreen</PresentationFormat>
  <Paragraphs>488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Arial</vt:lpstr>
      <vt:lpstr>Cambria</vt:lpstr>
      <vt:lpstr>Century Gothic</vt:lpstr>
      <vt:lpstr>Times New Roman</vt:lpstr>
      <vt:lpstr>Wingdings</vt:lpstr>
      <vt:lpstr>Wingdings 3</vt:lpstr>
      <vt:lpstr>Wisp</vt:lpstr>
      <vt:lpstr>What is SQL?</vt:lpstr>
      <vt:lpstr>RDBMS Concepts</vt:lpstr>
      <vt:lpstr>Data Types</vt:lpstr>
      <vt:lpstr>PowerPoint Presentation</vt:lpstr>
      <vt:lpstr>Basic SQL Statement's</vt:lpstr>
      <vt:lpstr>PowerPoint Presentation</vt:lpstr>
      <vt:lpstr>PowerPoint Presentation</vt:lpstr>
      <vt:lpstr>TOP, Distinct and Identity</vt:lpstr>
      <vt:lpstr>Constraint in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SQL?</dc:title>
  <dc:creator>Admin</dc:creator>
  <cp:lastModifiedBy>Admin</cp:lastModifiedBy>
  <cp:revision>66</cp:revision>
  <dcterms:created xsi:type="dcterms:W3CDTF">2024-04-18T01:00:15Z</dcterms:created>
  <dcterms:modified xsi:type="dcterms:W3CDTF">2024-05-01T02:21:24Z</dcterms:modified>
</cp:coreProperties>
</file>