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65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7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83F62A-D26C-4F5B-A7F9-0186C58A53A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563313-9ACE-40F6-A27D-B05770DE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1153F-7519-687D-8B8D-A60A5CD0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35" y="95780"/>
            <a:ext cx="9788775" cy="574315"/>
          </a:xfrm>
        </p:spPr>
        <p:txBody>
          <a:bodyPr>
            <a:normAutofit fontScale="90000"/>
          </a:bodyPr>
          <a:lstStyle/>
          <a:p>
            <a:r>
              <a:rPr lang="en-US" b="1" i="1" u="sng" cap="none" dirty="0" smtClean="0">
                <a:latin typeface="Cambria" panose="02040503050406030204" pitchFamily="18" charset="0"/>
                <a:ea typeface="Cambria" panose="02040503050406030204" pitchFamily="18" charset="0"/>
              </a:rPr>
              <a:t>Tokyo Olympic Data Engineer to Data Analyst Project</a:t>
            </a:r>
            <a:endParaRPr lang="en-US" b="1" i="1" u="sng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DD82B55-28B4-4209-25E7-110517D0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6" y="2859833"/>
            <a:ext cx="9109809" cy="33342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840216C-1F52-60F3-E42D-CD694272D740}"/>
              </a:ext>
            </a:extLst>
          </p:cNvPr>
          <p:cNvSpPr txBox="1">
            <a:spLocks/>
          </p:cNvSpPr>
          <p:nvPr/>
        </p:nvSpPr>
        <p:spPr>
          <a:xfrm>
            <a:off x="81234" y="1620056"/>
            <a:ext cx="11318638" cy="71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 this architecture I have changed unstructured data into structured format and store in DB location and based on this created Power BI report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4FB4D5-DB3E-AF8A-6066-04932F41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846" y="3056670"/>
            <a:ext cx="2575783" cy="2187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1412E8-7314-4C14-D6C0-1A13E85BD5E8}"/>
              </a:ext>
            </a:extLst>
          </p:cNvPr>
          <p:cNvSpPr txBox="1"/>
          <p:nvPr/>
        </p:nvSpPr>
        <p:spPr>
          <a:xfrm>
            <a:off x="9947393" y="2335406"/>
            <a:ext cx="20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Azure Resources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F51153F-7519-687D-8B8D-A60A5CD098FC}"/>
              </a:ext>
            </a:extLst>
          </p:cNvPr>
          <p:cNvSpPr txBox="1">
            <a:spLocks/>
          </p:cNvSpPr>
          <p:nvPr/>
        </p:nvSpPr>
        <p:spPr>
          <a:xfrm>
            <a:off x="4475952" y="834910"/>
            <a:ext cx="2529202" cy="71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Architecture</a:t>
            </a:r>
            <a:endParaRPr lang="en-US" b="1" i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FF3DB6-8BBE-CE55-6BCF-E09AE1F5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68" y="270588"/>
            <a:ext cx="11971175" cy="793102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>
              <a:spcBef>
                <a:spcPct val="0"/>
              </a:spcBef>
            </a:pPr>
            <a:r>
              <a:rPr lang="en-US" sz="32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Extracted all the files from </a:t>
            </a:r>
            <a:r>
              <a:rPr lang="en-US" sz="3200" i="1" cap="none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account and stored in Azure storage account (gen 2) using ADF pipelines. (container Name :-  </a:t>
            </a:r>
            <a:r>
              <a:rPr lang="en-US" sz="3200" i="1" cap="none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Raw_Data</a:t>
            </a:r>
            <a:r>
              <a:rPr lang="en-US" sz="32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3E90266-3F8C-8770-F5D5-883D93B8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567543"/>
            <a:ext cx="11663265" cy="51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A58FC-D750-A816-D5A6-436C9E63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" y="1940766"/>
            <a:ext cx="8403773" cy="48461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897826-6520-C4D8-ED9B-3238D59F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71043"/>
            <a:ext cx="12095584" cy="14157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SzPct val="100000"/>
              <a:buFont typeface="Arial"/>
            </a:pPr>
            <a:r>
              <a:rPr lang="en-US" sz="2400" b="1" i="1" u="sng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Transformation</a:t>
            </a:r>
            <a:r>
              <a:rPr lang="en-US" sz="2400" b="1" i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:- </a:t>
            </a:r>
            <a:r>
              <a:rPr lang="en-US" sz="2400" i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Connect Gen 2 to Azure DB and Done transformation with creating notebooks and Transformed data stored in Storage Account (</a:t>
            </a:r>
            <a:r>
              <a:rPr lang="en-US" sz="24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container Name :-  </a:t>
            </a:r>
            <a:r>
              <a:rPr lang="en-US" sz="2400" i="1" cap="none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Transform_Data</a:t>
            </a:r>
            <a:r>
              <a:rPr lang="en-US" sz="24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)</a:t>
            </a:r>
            <a:br>
              <a:rPr lang="en-US" sz="24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24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/>
            </a:r>
            <a:br>
              <a:rPr lang="en-US" sz="24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2400" i="1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Note:- ADB </a:t>
            </a:r>
            <a:r>
              <a:rPr lang="en-US" sz="24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to Gen2 Connection using Account Key</a:t>
            </a:r>
            <a:endParaRPr lang="en-US" sz="2400" i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CEC6CD-0590-A85A-0C6D-5ABFA856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336" y="2429382"/>
            <a:ext cx="3569457" cy="24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57B88-370E-01E2-5C57-9BE36062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236375"/>
            <a:ext cx="11999168" cy="8366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SzPct val="100000"/>
              <a:buFont typeface="Arial"/>
            </a:pPr>
            <a:r>
              <a:rPr lang="en-US" i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Using Data factory created ADF pipeline for store the </a:t>
            </a:r>
            <a:r>
              <a:rPr lang="en-US" i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i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ransformed/ structured  data </a:t>
            </a:r>
            <a:r>
              <a:rPr lang="en-US" i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 Azure SQL 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01E3F2-00B3-9093-C42E-76826698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1" y="1401864"/>
            <a:ext cx="920575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5857C3-67A7-7458-D277-7B5B3828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174949"/>
            <a:ext cx="11989836" cy="612321"/>
          </a:xfr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lang="en-US" sz="3200" i="1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Using Azure SQL connection created Power BI dashboard for visualizing the key insights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9E86C9-0943-0A58-9A28-C9044C77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3" y="1009158"/>
            <a:ext cx="11669712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276</TotalTime>
  <Words>120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</vt:lpstr>
      <vt:lpstr>Century Gothic</vt:lpstr>
      <vt:lpstr>Times New Roman</vt:lpstr>
      <vt:lpstr>Mesh</vt:lpstr>
      <vt:lpstr>Tokyo Olympic Data Engineer to Data Analyst Project</vt:lpstr>
      <vt:lpstr>PowerPoint Presentation</vt:lpstr>
      <vt:lpstr>Data Transformation :- Connect Gen 2 to Azure DB and Done transformation with creating notebooks and Transformed data stored in Storage Account (container Name :-  Transform_Data)  Note:- ADB to Gen2 Connection using Account Key</vt:lpstr>
      <vt:lpstr>Using Data factory created ADF pipeline for store the transformed/ structured  data in Azure SQL server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Tanaji Sulagave</dc:creator>
  <cp:lastModifiedBy>Admin</cp:lastModifiedBy>
  <cp:revision>7</cp:revision>
  <dcterms:created xsi:type="dcterms:W3CDTF">2023-12-13T12:57:27Z</dcterms:created>
  <dcterms:modified xsi:type="dcterms:W3CDTF">2023-12-14T05:21:01Z</dcterms:modified>
</cp:coreProperties>
</file>