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22A1FA-B20D-4229-9331-D16507E57D62}">
          <p14:sldIdLst>
            <p14:sldId id="256"/>
            <p14:sldId id="257"/>
            <p14:sldId id="258"/>
            <p14:sldId id="259"/>
            <p14:sldId id="260"/>
            <p14:sldId id="261"/>
            <p14:sldId id="28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Prandl" userId="6370bd82c19b005f" providerId="LiveId" clId="{5F9D4846-E209-4C73-A392-720284FE7550}"/>
    <pc:docChg chg="undo custSel addSld delSld modSld delSection">
      <pc:chgData name="Stefan Prandl" userId="6370bd82c19b005f" providerId="LiveId" clId="{5F9D4846-E209-4C73-A392-720284FE7550}" dt="2017-09-05T10:01:00.886" v="10483" actId="20577"/>
      <pc:docMkLst>
        <pc:docMk/>
      </pc:docMkLst>
      <pc:sldChg chg="modSp add">
        <pc:chgData name="Stefan Prandl" userId="6370bd82c19b005f" providerId="LiveId" clId="{5F9D4846-E209-4C73-A392-720284FE7550}" dt="2017-09-05T07:26:57.023" v="700" actId="20577"/>
        <pc:sldMkLst>
          <pc:docMk/>
          <pc:sldMk cId="2547227707" sldId="257"/>
        </pc:sldMkLst>
        <pc:spChg chg="mod">
          <ac:chgData name="Stefan Prandl" userId="6370bd82c19b005f" providerId="LiveId" clId="{5F9D4846-E209-4C73-A392-720284FE7550}" dt="2017-09-05T07:23:56.354" v="145" actId="403"/>
          <ac:spMkLst>
            <pc:docMk/>
            <pc:sldMk cId="2547227707" sldId="257"/>
            <ac:spMk id="2" creationId="{EE487899-1E93-42FC-821D-7223D8FF2DBD}"/>
          </ac:spMkLst>
        </pc:spChg>
        <pc:spChg chg="mod">
          <ac:chgData name="Stefan Prandl" userId="6370bd82c19b005f" providerId="LiveId" clId="{5F9D4846-E209-4C73-A392-720284FE7550}" dt="2017-09-05T07:26:57.023" v="700" actId="20577"/>
          <ac:spMkLst>
            <pc:docMk/>
            <pc:sldMk cId="2547227707" sldId="257"/>
            <ac:spMk id="3" creationId="{1154DD52-E5ED-4883-A46C-9ED7F09CBB00}"/>
          </ac:spMkLst>
        </pc:spChg>
      </pc:sldChg>
      <pc:sldChg chg="modSp add">
        <pc:chgData name="Stefan Prandl" userId="6370bd82c19b005f" providerId="LiveId" clId="{5F9D4846-E209-4C73-A392-720284FE7550}" dt="2017-09-05T07:28:21.093" v="1107" actId="20577"/>
        <pc:sldMkLst>
          <pc:docMk/>
          <pc:sldMk cId="3681299898" sldId="258"/>
        </pc:sldMkLst>
        <pc:spChg chg="mod">
          <ac:chgData name="Stefan Prandl" userId="6370bd82c19b005f" providerId="LiveId" clId="{5F9D4846-E209-4C73-A392-720284FE7550}" dt="2017-09-05T07:26:41.391" v="655" actId="20577"/>
          <ac:spMkLst>
            <pc:docMk/>
            <pc:sldMk cId="3681299898" sldId="258"/>
            <ac:spMk id="2" creationId="{7A7CEB2B-6E01-4812-8F5A-33540C3FCDC4}"/>
          </ac:spMkLst>
        </pc:spChg>
        <pc:spChg chg="mod">
          <ac:chgData name="Stefan Prandl" userId="6370bd82c19b005f" providerId="LiveId" clId="{5F9D4846-E209-4C73-A392-720284FE7550}" dt="2017-09-05T07:28:21.093" v="1107" actId="20577"/>
          <ac:spMkLst>
            <pc:docMk/>
            <pc:sldMk cId="3681299898" sldId="258"/>
            <ac:spMk id="3" creationId="{EA001D32-BD5A-493F-A743-3760040C40A5}"/>
          </ac:spMkLst>
        </pc:spChg>
      </pc:sldChg>
      <pc:sldChg chg="modSp add">
        <pc:chgData name="Stefan Prandl" userId="6370bd82c19b005f" providerId="LiveId" clId="{5F9D4846-E209-4C73-A392-720284FE7550}" dt="2017-09-05T07:29:42.786" v="1430" actId="20577"/>
        <pc:sldMkLst>
          <pc:docMk/>
          <pc:sldMk cId="4202078245" sldId="259"/>
        </pc:sldMkLst>
        <pc:spChg chg="mod">
          <ac:chgData name="Stefan Prandl" userId="6370bd82c19b005f" providerId="LiveId" clId="{5F9D4846-E209-4C73-A392-720284FE7550}" dt="2017-09-05T07:28:33.190" v="1135" actId="20577"/>
          <ac:spMkLst>
            <pc:docMk/>
            <pc:sldMk cId="4202078245" sldId="259"/>
            <ac:spMk id="2" creationId="{8F9AC749-D19B-4976-BA20-078BBA489E86}"/>
          </ac:spMkLst>
        </pc:spChg>
        <pc:spChg chg="mod">
          <ac:chgData name="Stefan Prandl" userId="6370bd82c19b005f" providerId="LiveId" clId="{5F9D4846-E209-4C73-A392-720284FE7550}" dt="2017-09-05T07:29:42.786" v="1430" actId="20577"/>
          <ac:spMkLst>
            <pc:docMk/>
            <pc:sldMk cId="4202078245" sldId="259"/>
            <ac:spMk id="3" creationId="{5C1822FA-6B31-4E87-BAC9-9496820AD0BB}"/>
          </ac:spMkLst>
        </pc:spChg>
      </pc:sldChg>
      <pc:sldChg chg="modSp add">
        <pc:chgData name="Stefan Prandl" userId="6370bd82c19b005f" providerId="LiveId" clId="{5F9D4846-E209-4C73-A392-720284FE7550}" dt="2017-09-05T07:30:59.892" v="1753" actId="113"/>
        <pc:sldMkLst>
          <pc:docMk/>
          <pc:sldMk cId="4070706768" sldId="260"/>
        </pc:sldMkLst>
        <pc:spChg chg="mod">
          <ac:chgData name="Stefan Prandl" userId="6370bd82c19b005f" providerId="LiveId" clId="{5F9D4846-E209-4C73-A392-720284FE7550}" dt="2017-09-05T07:30:02.550" v="1478" actId="404"/>
          <ac:spMkLst>
            <pc:docMk/>
            <pc:sldMk cId="4070706768" sldId="260"/>
            <ac:spMk id="2" creationId="{F67F1BAC-B5A9-44E9-ACFB-FA6B5B6D341E}"/>
          </ac:spMkLst>
        </pc:spChg>
        <pc:spChg chg="mod">
          <ac:chgData name="Stefan Prandl" userId="6370bd82c19b005f" providerId="LiveId" clId="{5F9D4846-E209-4C73-A392-720284FE7550}" dt="2017-09-05T07:30:59.892" v="1753" actId="113"/>
          <ac:spMkLst>
            <pc:docMk/>
            <pc:sldMk cId="4070706768" sldId="260"/>
            <ac:spMk id="3" creationId="{39526626-F6CC-4169-9DD5-EE4F7EE3BEBD}"/>
          </ac:spMkLst>
        </pc:spChg>
      </pc:sldChg>
      <pc:sldChg chg="modSp add">
        <pc:chgData name="Stefan Prandl" userId="6370bd82c19b005f" providerId="LiveId" clId="{5F9D4846-E209-4C73-A392-720284FE7550}" dt="2017-09-05T07:36:36.551" v="2359" actId="20577"/>
        <pc:sldMkLst>
          <pc:docMk/>
          <pc:sldMk cId="1617177417" sldId="261"/>
        </pc:sldMkLst>
        <pc:spChg chg="mod">
          <ac:chgData name="Stefan Prandl" userId="6370bd82c19b005f" providerId="LiveId" clId="{5F9D4846-E209-4C73-A392-720284FE7550}" dt="2017-09-05T07:31:09.035" v="1783" actId="20577"/>
          <ac:spMkLst>
            <pc:docMk/>
            <pc:sldMk cId="1617177417" sldId="261"/>
            <ac:spMk id="2" creationId="{D1EA7886-8053-4918-996D-4FC85F8E0943}"/>
          </ac:spMkLst>
        </pc:spChg>
        <pc:spChg chg="mod">
          <ac:chgData name="Stefan Prandl" userId="6370bd82c19b005f" providerId="LiveId" clId="{5F9D4846-E209-4C73-A392-720284FE7550}" dt="2017-09-05T07:36:36.551" v="2359" actId="20577"/>
          <ac:spMkLst>
            <pc:docMk/>
            <pc:sldMk cId="1617177417" sldId="261"/>
            <ac:spMk id="3" creationId="{A204D505-62DD-4AB1-BDAE-B317FC0D61D2}"/>
          </ac:spMkLst>
        </pc:spChg>
      </pc:sldChg>
      <pc:sldChg chg="modSp add">
        <pc:chgData name="Stefan Prandl" userId="6370bd82c19b005f" providerId="LiveId" clId="{5F9D4846-E209-4C73-A392-720284FE7550}" dt="2017-09-05T07:39:36.082" v="2918" actId="20577"/>
        <pc:sldMkLst>
          <pc:docMk/>
          <pc:sldMk cId="1454065942" sldId="262"/>
        </pc:sldMkLst>
        <pc:spChg chg="mod">
          <ac:chgData name="Stefan Prandl" userId="6370bd82c19b005f" providerId="LiveId" clId="{5F9D4846-E209-4C73-A392-720284FE7550}" dt="2017-09-05T07:37:24.128" v="2378" actId="20577"/>
          <ac:spMkLst>
            <pc:docMk/>
            <pc:sldMk cId="1454065942" sldId="262"/>
            <ac:spMk id="2" creationId="{763C2BF9-1215-4027-B6C2-7EACC6700285}"/>
          </ac:spMkLst>
        </pc:spChg>
        <pc:spChg chg="mod">
          <ac:chgData name="Stefan Prandl" userId="6370bd82c19b005f" providerId="LiveId" clId="{5F9D4846-E209-4C73-A392-720284FE7550}" dt="2017-09-05T07:39:36.082" v="2918" actId="20577"/>
          <ac:spMkLst>
            <pc:docMk/>
            <pc:sldMk cId="1454065942" sldId="262"/>
            <ac:spMk id="3" creationId="{827B0026-62F9-4317-965D-E2C9B3AFEEA0}"/>
          </ac:spMkLst>
        </pc:spChg>
      </pc:sldChg>
      <pc:sldChg chg="addSp delSp modSp add">
        <pc:chgData name="Stefan Prandl" userId="6370bd82c19b005f" providerId="LiveId" clId="{5F9D4846-E209-4C73-A392-720284FE7550}" dt="2017-09-05T07:43:49.085" v="3673" actId="404"/>
        <pc:sldMkLst>
          <pc:docMk/>
          <pc:sldMk cId="2877285010" sldId="263"/>
        </pc:sldMkLst>
        <pc:spChg chg="mod">
          <ac:chgData name="Stefan Prandl" userId="6370bd82c19b005f" providerId="LiveId" clId="{5F9D4846-E209-4C73-A392-720284FE7550}" dt="2017-09-05T07:39:44.870" v="2940" actId="20577"/>
          <ac:spMkLst>
            <pc:docMk/>
            <pc:sldMk cId="2877285010" sldId="263"/>
            <ac:spMk id="2" creationId="{1FD079B0-7B3E-4D97-8C8B-F7700175DB48}"/>
          </ac:spMkLst>
        </pc:spChg>
        <pc:spChg chg="del">
          <ac:chgData name="Stefan Prandl" userId="6370bd82c19b005f" providerId="LiveId" clId="{5F9D4846-E209-4C73-A392-720284FE7550}" dt="2017-09-05T07:39:54.457" v="2941"/>
          <ac:spMkLst>
            <pc:docMk/>
            <pc:sldMk cId="2877285010" sldId="263"/>
            <ac:spMk id="3" creationId="{30E1A1DA-953E-4104-B50C-C6B1696A43E6}"/>
          </ac:spMkLst>
        </pc:spChg>
        <pc:spChg chg="add mod">
          <ac:chgData name="Stefan Prandl" userId="6370bd82c19b005f" providerId="LiveId" clId="{5F9D4846-E209-4C73-A392-720284FE7550}" dt="2017-09-05T07:43:49.085" v="3673" actId="404"/>
          <ac:spMkLst>
            <pc:docMk/>
            <pc:sldMk cId="2877285010" sldId="263"/>
            <ac:spMk id="4" creationId="{DAD5D632-50BE-4BB2-87F3-7CA631D7CC83}"/>
          </ac:spMkLst>
        </pc:spChg>
        <pc:spChg chg="add mod">
          <ac:chgData name="Stefan Prandl" userId="6370bd82c19b005f" providerId="LiveId" clId="{5F9D4846-E209-4C73-A392-720284FE7550}" dt="2017-09-05T07:40:39.579" v="3117" actId="20577"/>
          <ac:spMkLst>
            <pc:docMk/>
            <pc:sldMk cId="2877285010" sldId="263"/>
            <ac:spMk id="5" creationId="{786FDFCE-91E7-4F9A-B3A6-FCE3F5D05BCC}"/>
          </ac:spMkLst>
        </pc:spChg>
      </pc:sldChg>
      <pc:sldChg chg="addSp delSp modSp add">
        <pc:chgData name="Stefan Prandl" userId="6370bd82c19b005f" providerId="LiveId" clId="{5F9D4846-E209-4C73-A392-720284FE7550}" dt="2017-09-05T08:43:57.513" v="4280" actId="20577"/>
        <pc:sldMkLst>
          <pc:docMk/>
          <pc:sldMk cId="4239269435" sldId="264"/>
        </pc:sldMkLst>
        <pc:spChg chg="del">
          <ac:chgData name="Stefan Prandl" userId="6370bd82c19b005f" providerId="LiveId" clId="{5F9D4846-E209-4C73-A392-720284FE7550}" dt="2017-09-05T08:05:10.629" v="3675"/>
          <ac:spMkLst>
            <pc:docMk/>
            <pc:sldMk cId="4239269435" sldId="264"/>
            <ac:spMk id="2" creationId="{17A18D40-D22F-48D2-AD89-8839D16D8BEC}"/>
          </ac:spMkLst>
        </pc:spChg>
        <pc:spChg chg="del">
          <ac:chgData name="Stefan Prandl" userId="6370bd82c19b005f" providerId="LiveId" clId="{5F9D4846-E209-4C73-A392-720284FE7550}" dt="2017-09-05T08:05:10.629" v="3675"/>
          <ac:spMkLst>
            <pc:docMk/>
            <pc:sldMk cId="4239269435" sldId="264"/>
            <ac:spMk id="3" creationId="{42A46925-C88C-474E-BD0D-35649794DD31}"/>
          </ac:spMkLst>
        </pc:spChg>
        <pc:spChg chg="del">
          <ac:chgData name="Stefan Prandl" userId="6370bd82c19b005f" providerId="LiveId" clId="{5F9D4846-E209-4C73-A392-720284FE7550}" dt="2017-09-05T08:05:10.629" v="3675"/>
          <ac:spMkLst>
            <pc:docMk/>
            <pc:sldMk cId="4239269435" sldId="264"/>
            <ac:spMk id="4" creationId="{374B2D79-96F4-4626-8874-373081059742}"/>
          </ac:spMkLst>
        </pc:spChg>
        <pc:spChg chg="add mod">
          <ac:chgData name="Stefan Prandl" userId="6370bd82c19b005f" providerId="LiveId" clId="{5F9D4846-E209-4C73-A392-720284FE7550}" dt="2017-09-05T08:05:13.371" v="3688" actId="20577"/>
          <ac:spMkLst>
            <pc:docMk/>
            <pc:sldMk cId="4239269435" sldId="264"/>
            <ac:spMk id="5" creationId="{8CC07AB3-9425-4958-9628-5A4C73BCB7A6}"/>
          </ac:spMkLst>
        </pc:spChg>
        <pc:spChg chg="add mod">
          <ac:chgData name="Stefan Prandl" userId="6370bd82c19b005f" providerId="LiveId" clId="{5F9D4846-E209-4C73-A392-720284FE7550}" dt="2017-09-05T08:43:57.513" v="4280" actId="20577"/>
          <ac:spMkLst>
            <pc:docMk/>
            <pc:sldMk cId="4239269435" sldId="264"/>
            <ac:spMk id="6" creationId="{9B61EDFB-EB1D-4FE1-BC8C-EBB760CE4C58}"/>
          </ac:spMkLst>
        </pc:spChg>
      </pc:sldChg>
      <pc:sldChg chg="addSp delSp modSp add">
        <pc:chgData name="Stefan Prandl" userId="6370bd82c19b005f" providerId="LiveId" clId="{5F9D4846-E209-4C73-A392-720284FE7550}" dt="2017-09-05T08:45:25.642" v="4388" actId="20577"/>
        <pc:sldMkLst>
          <pc:docMk/>
          <pc:sldMk cId="940193382" sldId="265"/>
        </pc:sldMkLst>
        <pc:spChg chg="mod">
          <ac:chgData name="Stefan Prandl" userId="6370bd82c19b005f" providerId="LiveId" clId="{5F9D4846-E209-4C73-A392-720284FE7550}" dt="2017-09-05T08:44:19.273" v="4295" actId="20577"/>
          <ac:spMkLst>
            <pc:docMk/>
            <pc:sldMk cId="940193382" sldId="265"/>
            <ac:spMk id="2" creationId="{62B752FB-1F9C-41F3-B87C-FFFADD5CB4E2}"/>
          </ac:spMkLst>
        </pc:spChg>
        <pc:spChg chg="del">
          <ac:chgData name="Stefan Prandl" userId="6370bd82c19b005f" providerId="LiveId" clId="{5F9D4846-E209-4C73-A392-720284FE7550}" dt="2017-09-05T08:44:37.703" v="4296"/>
          <ac:spMkLst>
            <pc:docMk/>
            <pc:sldMk cId="940193382" sldId="265"/>
            <ac:spMk id="3" creationId="{93051C14-FA18-485B-A772-4787B91381C3}"/>
          </ac:spMkLst>
        </pc:spChg>
        <pc:spChg chg="add mod">
          <ac:chgData name="Stefan Prandl" userId="6370bd82c19b005f" providerId="LiveId" clId="{5F9D4846-E209-4C73-A392-720284FE7550}" dt="2017-09-05T08:45:25.642" v="4388" actId="20577"/>
          <ac:spMkLst>
            <pc:docMk/>
            <pc:sldMk cId="940193382" sldId="265"/>
            <ac:spMk id="4" creationId="{8360B437-DA2C-496E-A59F-52F131700AB1}"/>
          </ac:spMkLst>
        </pc:spChg>
        <pc:spChg chg="add mod">
          <ac:chgData name="Stefan Prandl" userId="6370bd82c19b005f" providerId="LiveId" clId="{5F9D4846-E209-4C73-A392-720284FE7550}" dt="2017-09-05T08:45:09.792" v="4320" actId="20577"/>
          <ac:spMkLst>
            <pc:docMk/>
            <pc:sldMk cId="940193382" sldId="265"/>
            <ac:spMk id="5" creationId="{9F523240-5D5C-4037-9C82-4CD3EA593AC7}"/>
          </ac:spMkLst>
        </pc:spChg>
      </pc:sldChg>
      <pc:sldChg chg="modSp add">
        <pc:chgData name="Stefan Prandl" userId="6370bd82c19b005f" providerId="LiveId" clId="{5F9D4846-E209-4C73-A392-720284FE7550}" dt="2017-09-05T08:48:09.625" v="4681" actId="20577"/>
        <pc:sldMkLst>
          <pc:docMk/>
          <pc:sldMk cId="1636895998" sldId="266"/>
        </pc:sldMkLst>
        <pc:spChg chg="mod">
          <ac:chgData name="Stefan Prandl" userId="6370bd82c19b005f" providerId="LiveId" clId="{5F9D4846-E209-4C73-A392-720284FE7550}" dt="2017-09-05T08:45:56.756" v="4405" actId="20577"/>
          <ac:spMkLst>
            <pc:docMk/>
            <pc:sldMk cId="1636895998" sldId="266"/>
            <ac:spMk id="2" creationId="{52D2ADCE-F29B-4F53-B8CD-C3F93D241CEE}"/>
          </ac:spMkLst>
        </pc:spChg>
        <pc:spChg chg="mod">
          <ac:chgData name="Stefan Prandl" userId="6370bd82c19b005f" providerId="LiveId" clId="{5F9D4846-E209-4C73-A392-720284FE7550}" dt="2017-09-05T08:48:09.625" v="4681" actId="20577"/>
          <ac:spMkLst>
            <pc:docMk/>
            <pc:sldMk cId="1636895998" sldId="266"/>
            <ac:spMk id="3" creationId="{D0D01431-8EB1-433D-855E-2E0AA62CD63D}"/>
          </ac:spMkLst>
        </pc:spChg>
        <pc:spChg chg="mod">
          <ac:chgData name="Stefan Prandl" userId="6370bd82c19b005f" providerId="LiveId" clId="{5F9D4846-E209-4C73-A392-720284FE7550}" dt="2017-09-05T08:46:51.675" v="4497" actId="20577"/>
          <ac:spMkLst>
            <pc:docMk/>
            <pc:sldMk cId="1636895998" sldId="266"/>
            <ac:spMk id="4" creationId="{87818559-5226-4A28-8D59-A54807F08AB1}"/>
          </ac:spMkLst>
        </pc:spChg>
      </pc:sldChg>
      <pc:sldChg chg="modSp add">
        <pc:chgData name="Stefan Prandl" userId="6370bd82c19b005f" providerId="LiveId" clId="{5F9D4846-E209-4C73-A392-720284FE7550}" dt="2017-09-05T08:51:56.116" v="4850" actId="313"/>
        <pc:sldMkLst>
          <pc:docMk/>
          <pc:sldMk cId="3128476547" sldId="267"/>
        </pc:sldMkLst>
        <pc:spChg chg="mod">
          <ac:chgData name="Stefan Prandl" userId="6370bd82c19b005f" providerId="LiveId" clId="{5F9D4846-E209-4C73-A392-720284FE7550}" dt="2017-09-05T08:51:04.228" v="4698" actId="20577"/>
          <ac:spMkLst>
            <pc:docMk/>
            <pc:sldMk cId="3128476547" sldId="267"/>
            <ac:spMk id="2" creationId="{A0B7B679-5D8D-4D8C-9E79-167A15CE0090}"/>
          </ac:spMkLst>
        </pc:spChg>
        <pc:spChg chg="mod">
          <ac:chgData name="Stefan Prandl" userId="6370bd82c19b005f" providerId="LiveId" clId="{5F9D4846-E209-4C73-A392-720284FE7550}" dt="2017-09-05T08:51:56.116" v="4850" actId="313"/>
          <ac:spMkLst>
            <pc:docMk/>
            <pc:sldMk cId="3128476547" sldId="267"/>
            <ac:spMk id="3" creationId="{1BF314FD-4DB9-4FE1-8255-78EF3A659370}"/>
          </ac:spMkLst>
        </pc:spChg>
        <pc:spChg chg="mod">
          <ac:chgData name="Stefan Prandl" userId="6370bd82c19b005f" providerId="LiveId" clId="{5F9D4846-E209-4C73-A392-720284FE7550}" dt="2017-09-05T08:51:41.646" v="4790" actId="404"/>
          <ac:spMkLst>
            <pc:docMk/>
            <pc:sldMk cId="3128476547" sldId="267"/>
            <ac:spMk id="4" creationId="{D5ECD361-2621-4D7C-A0F4-4BE3F4EA34E1}"/>
          </ac:spMkLst>
        </pc:spChg>
      </pc:sldChg>
      <pc:sldChg chg="modSp add">
        <pc:chgData name="Stefan Prandl" userId="6370bd82c19b005f" providerId="LiveId" clId="{5F9D4846-E209-4C73-A392-720284FE7550}" dt="2017-09-05T09:15:59.531" v="6535" actId="20577"/>
        <pc:sldMkLst>
          <pc:docMk/>
          <pc:sldMk cId="1940776800" sldId="268"/>
        </pc:sldMkLst>
        <pc:spChg chg="mod">
          <ac:chgData name="Stefan Prandl" userId="6370bd82c19b005f" providerId="LiveId" clId="{5F9D4846-E209-4C73-A392-720284FE7550}" dt="2017-09-05T08:56:57.846" v="4861" actId="20577"/>
          <ac:spMkLst>
            <pc:docMk/>
            <pc:sldMk cId="1940776800" sldId="268"/>
            <ac:spMk id="2" creationId="{3E758513-6FC6-4D71-B50E-69260EB4B473}"/>
          </ac:spMkLst>
        </pc:spChg>
        <pc:spChg chg="mod">
          <ac:chgData name="Stefan Prandl" userId="6370bd82c19b005f" providerId="LiveId" clId="{5F9D4846-E209-4C73-A392-720284FE7550}" dt="2017-09-05T08:59:06.355" v="5288" actId="20577"/>
          <ac:spMkLst>
            <pc:docMk/>
            <pc:sldMk cId="1940776800" sldId="268"/>
            <ac:spMk id="3" creationId="{DBDF0DA5-A6DE-4D19-B74E-4A795DC4C06A}"/>
          </ac:spMkLst>
        </pc:spChg>
        <pc:spChg chg="mod">
          <ac:chgData name="Stefan Prandl" userId="6370bd82c19b005f" providerId="LiveId" clId="{5F9D4846-E209-4C73-A392-720284FE7550}" dt="2017-09-05T09:15:59.531" v="6535" actId="20577"/>
          <ac:spMkLst>
            <pc:docMk/>
            <pc:sldMk cId="1940776800" sldId="268"/>
            <ac:spMk id="4" creationId="{4583525A-8D6A-4EB5-80C3-1BB4FBE4E446}"/>
          </ac:spMkLst>
        </pc:spChg>
      </pc:sldChg>
      <pc:sldChg chg="addSp delSp modSp add">
        <pc:chgData name="Stefan Prandl" userId="6370bd82c19b005f" providerId="LiveId" clId="{5F9D4846-E209-4C73-A392-720284FE7550}" dt="2017-09-05T09:00:41.656" v="5602" actId="20577"/>
        <pc:sldMkLst>
          <pc:docMk/>
          <pc:sldMk cId="3872783300" sldId="269"/>
        </pc:sldMkLst>
        <pc:spChg chg="mod">
          <ac:chgData name="Stefan Prandl" userId="6370bd82c19b005f" providerId="LiveId" clId="{5F9D4846-E209-4C73-A392-720284FE7550}" dt="2017-09-05T08:59:18.291" v="5300" actId="20577"/>
          <ac:spMkLst>
            <pc:docMk/>
            <pc:sldMk cId="3872783300" sldId="269"/>
            <ac:spMk id="2" creationId="{422352DD-8913-4AEF-BDB1-2C78140F5BF3}"/>
          </ac:spMkLst>
        </pc:spChg>
        <pc:spChg chg="del">
          <ac:chgData name="Stefan Prandl" userId="6370bd82c19b005f" providerId="LiveId" clId="{5F9D4846-E209-4C73-A392-720284FE7550}" dt="2017-09-05T08:59:24.713" v="5301"/>
          <ac:spMkLst>
            <pc:docMk/>
            <pc:sldMk cId="3872783300" sldId="269"/>
            <ac:spMk id="3" creationId="{D6158EC3-835C-4447-9CC6-BDC7CBFAC356}"/>
          </ac:spMkLst>
        </pc:spChg>
        <pc:spChg chg="del">
          <ac:chgData name="Stefan Prandl" userId="6370bd82c19b005f" providerId="LiveId" clId="{5F9D4846-E209-4C73-A392-720284FE7550}" dt="2017-09-05T08:59:24.713" v="5301"/>
          <ac:spMkLst>
            <pc:docMk/>
            <pc:sldMk cId="3872783300" sldId="269"/>
            <ac:spMk id="4" creationId="{88C4F142-F222-4216-AB41-FCC49B54F92F}"/>
          </ac:spMkLst>
        </pc:spChg>
        <pc:spChg chg="add mod">
          <ac:chgData name="Stefan Prandl" userId="6370bd82c19b005f" providerId="LiveId" clId="{5F9D4846-E209-4C73-A392-720284FE7550}" dt="2017-09-05T09:00:41.656" v="5602" actId="20577"/>
          <ac:spMkLst>
            <pc:docMk/>
            <pc:sldMk cId="3872783300" sldId="269"/>
            <ac:spMk id="5" creationId="{33C98D04-C569-4CC2-BD9D-BE5CABD088B7}"/>
          </ac:spMkLst>
        </pc:spChg>
      </pc:sldChg>
      <pc:sldChg chg="addSp delSp modSp add">
        <pc:chgData name="Stefan Prandl" userId="6370bd82c19b005f" providerId="LiveId" clId="{5F9D4846-E209-4C73-A392-720284FE7550}" dt="2017-09-05T09:03:29.869" v="5622"/>
        <pc:sldMkLst>
          <pc:docMk/>
          <pc:sldMk cId="1326580154" sldId="270"/>
        </pc:sldMkLst>
        <pc:spChg chg="mod">
          <ac:chgData name="Stefan Prandl" userId="6370bd82c19b005f" providerId="LiveId" clId="{5F9D4846-E209-4C73-A392-720284FE7550}" dt="2017-09-05T09:03:22.959" v="5621" actId="20577"/>
          <ac:spMkLst>
            <pc:docMk/>
            <pc:sldMk cId="1326580154" sldId="270"/>
            <ac:spMk id="2" creationId="{873BCC8D-6A29-4C0E-8C54-368E5A8196A0}"/>
          </ac:spMkLst>
        </pc:spChg>
        <pc:spChg chg="del">
          <ac:chgData name="Stefan Prandl" userId="6370bd82c19b005f" providerId="LiveId" clId="{5F9D4846-E209-4C73-A392-720284FE7550}" dt="2017-09-05T09:03:29.869" v="5622"/>
          <ac:spMkLst>
            <pc:docMk/>
            <pc:sldMk cId="1326580154" sldId="270"/>
            <ac:spMk id="3" creationId="{EF2C760F-5531-46FD-8765-5D3D8A119462}"/>
          </ac:spMkLst>
        </pc:spChg>
        <pc:picChg chg="add mod">
          <ac:chgData name="Stefan Prandl" userId="6370bd82c19b005f" providerId="LiveId" clId="{5F9D4846-E209-4C73-A392-720284FE7550}" dt="2017-09-05T09:03:29.869" v="5622"/>
          <ac:picMkLst>
            <pc:docMk/>
            <pc:sldMk cId="1326580154" sldId="270"/>
            <ac:picMk id="4" creationId="{F9CB863D-469C-4FCB-92F8-A199710231B2}"/>
          </ac:picMkLst>
        </pc:picChg>
      </pc:sldChg>
      <pc:sldChg chg="addSp delSp modSp add">
        <pc:chgData name="Stefan Prandl" userId="6370bd82c19b005f" providerId="LiveId" clId="{5F9D4846-E209-4C73-A392-720284FE7550}" dt="2017-09-05T09:05:24.931" v="5643"/>
        <pc:sldMkLst>
          <pc:docMk/>
          <pc:sldMk cId="771237940" sldId="271"/>
        </pc:sldMkLst>
        <pc:spChg chg="mod">
          <ac:chgData name="Stefan Prandl" userId="6370bd82c19b005f" providerId="LiveId" clId="{5F9D4846-E209-4C73-A392-720284FE7550}" dt="2017-09-05T09:05:15.586" v="5642" actId="20577"/>
          <ac:spMkLst>
            <pc:docMk/>
            <pc:sldMk cId="771237940" sldId="271"/>
            <ac:spMk id="2" creationId="{73476991-9E8D-423F-B033-6ED5B11D8A8B}"/>
          </ac:spMkLst>
        </pc:spChg>
        <pc:spChg chg="del">
          <ac:chgData name="Stefan Prandl" userId="6370bd82c19b005f" providerId="LiveId" clId="{5F9D4846-E209-4C73-A392-720284FE7550}" dt="2017-09-05T09:05:24.931" v="5643"/>
          <ac:spMkLst>
            <pc:docMk/>
            <pc:sldMk cId="771237940" sldId="271"/>
            <ac:spMk id="3" creationId="{93A6435B-7AD6-408F-A706-EF73690E196A}"/>
          </ac:spMkLst>
        </pc:spChg>
        <pc:picChg chg="add mod">
          <ac:chgData name="Stefan Prandl" userId="6370bd82c19b005f" providerId="LiveId" clId="{5F9D4846-E209-4C73-A392-720284FE7550}" dt="2017-09-05T09:05:24.931" v="5643"/>
          <ac:picMkLst>
            <pc:docMk/>
            <pc:sldMk cId="771237940" sldId="271"/>
            <ac:picMk id="4" creationId="{AC839BE9-D145-44A4-96FE-CC87D44B0B1C}"/>
          </ac:picMkLst>
        </pc:picChg>
      </pc:sldChg>
      <pc:sldChg chg="addSp delSp modSp add">
        <pc:chgData name="Stefan Prandl" userId="6370bd82c19b005f" providerId="LiveId" clId="{5F9D4846-E209-4C73-A392-720284FE7550}" dt="2017-09-05T09:10:08.418" v="6037" actId="20577"/>
        <pc:sldMkLst>
          <pc:docMk/>
          <pc:sldMk cId="3105378722" sldId="272"/>
        </pc:sldMkLst>
        <pc:spChg chg="mod">
          <ac:chgData name="Stefan Prandl" userId="6370bd82c19b005f" providerId="LiveId" clId="{5F9D4846-E209-4C73-A392-720284FE7550}" dt="2017-09-05T09:06:41.648" v="5666" actId="20577"/>
          <ac:spMkLst>
            <pc:docMk/>
            <pc:sldMk cId="3105378722" sldId="272"/>
            <ac:spMk id="2" creationId="{A3384CBE-27DB-4559-A5F0-DE4AADC086E6}"/>
          </ac:spMkLst>
        </pc:spChg>
        <pc:spChg chg="del">
          <ac:chgData name="Stefan Prandl" userId="6370bd82c19b005f" providerId="LiveId" clId="{5F9D4846-E209-4C73-A392-720284FE7550}" dt="2017-09-05T09:06:45.354" v="5667"/>
          <ac:spMkLst>
            <pc:docMk/>
            <pc:sldMk cId="3105378722" sldId="272"/>
            <ac:spMk id="3" creationId="{A5EDB5E0-9068-4049-AD1A-E504A7D784A4}"/>
          </ac:spMkLst>
        </pc:spChg>
        <pc:spChg chg="add mod">
          <ac:chgData name="Stefan Prandl" userId="6370bd82c19b005f" providerId="LiveId" clId="{5F9D4846-E209-4C73-A392-720284FE7550}" dt="2017-09-05T09:07:36.380" v="5720" actId="20577"/>
          <ac:spMkLst>
            <pc:docMk/>
            <pc:sldMk cId="3105378722" sldId="272"/>
            <ac:spMk id="4" creationId="{664B330B-69F3-4879-B812-9908FF7FF600}"/>
          </ac:spMkLst>
        </pc:spChg>
        <pc:spChg chg="add mod">
          <ac:chgData name="Stefan Prandl" userId="6370bd82c19b005f" providerId="LiveId" clId="{5F9D4846-E209-4C73-A392-720284FE7550}" dt="2017-09-05T09:10:08.418" v="6037" actId="20577"/>
          <ac:spMkLst>
            <pc:docMk/>
            <pc:sldMk cId="3105378722" sldId="272"/>
            <ac:spMk id="5" creationId="{F8A2B5AD-5C7D-48F9-B72F-6B4BAA6F4E49}"/>
          </ac:spMkLst>
        </pc:spChg>
      </pc:sldChg>
      <pc:sldChg chg="modSp add del">
        <pc:chgData name="Stefan Prandl" userId="6370bd82c19b005f" providerId="LiveId" clId="{5F9D4846-E209-4C73-A392-720284FE7550}" dt="2017-09-05T09:10:11.524" v="6038" actId="2696"/>
        <pc:sldMkLst>
          <pc:docMk/>
          <pc:sldMk cId="3562671329" sldId="273"/>
        </pc:sldMkLst>
        <pc:spChg chg="mod">
          <ac:chgData name="Stefan Prandl" userId="6370bd82c19b005f" providerId="LiveId" clId="{5F9D4846-E209-4C73-A392-720284FE7550}" dt="2017-09-05T09:07:43.481" v="5722"/>
          <ac:spMkLst>
            <pc:docMk/>
            <pc:sldMk cId="3562671329" sldId="273"/>
            <ac:spMk id="2" creationId="{A2F19EC3-118E-44E4-BAA1-6D4E0F0ADC1A}"/>
          </ac:spMkLst>
        </pc:spChg>
        <pc:spChg chg="mod">
          <ac:chgData name="Stefan Prandl" userId="6370bd82c19b005f" providerId="LiveId" clId="{5F9D4846-E209-4C73-A392-720284FE7550}" dt="2017-09-05T09:07:48.010" v="5751" actId="20577"/>
          <ac:spMkLst>
            <pc:docMk/>
            <pc:sldMk cId="3562671329" sldId="273"/>
            <ac:spMk id="3" creationId="{3C576FC5-4D0D-4D70-98B5-CD9E1AE29CB8}"/>
          </ac:spMkLst>
        </pc:spChg>
        <pc:spChg chg="mod">
          <ac:chgData name="Stefan Prandl" userId="6370bd82c19b005f" providerId="LiveId" clId="{5F9D4846-E209-4C73-A392-720284FE7550}" dt="2017-09-05T09:09:53.426" v="6009"/>
          <ac:spMkLst>
            <pc:docMk/>
            <pc:sldMk cId="3562671329" sldId="273"/>
            <ac:spMk id="4" creationId="{99FF5B20-1038-42B5-8CCA-DEC654A9371B}"/>
          </ac:spMkLst>
        </pc:spChg>
      </pc:sldChg>
      <pc:sldChg chg="modSp add">
        <pc:chgData name="Stefan Prandl" userId="6370bd82c19b005f" providerId="LiveId" clId="{5F9D4846-E209-4C73-A392-720284FE7550}" dt="2017-09-05T09:09:39.768" v="6008" actId="20577"/>
        <pc:sldMkLst>
          <pc:docMk/>
          <pc:sldMk cId="2532738316" sldId="274"/>
        </pc:sldMkLst>
        <pc:spChg chg="mod">
          <ac:chgData name="Stefan Prandl" userId="6370bd82c19b005f" providerId="LiveId" clId="{5F9D4846-E209-4C73-A392-720284FE7550}" dt="2017-09-05T09:08:30.917" v="5787"/>
          <ac:spMkLst>
            <pc:docMk/>
            <pc:sldMk cId="2532738316" sldId="274"/>
            <ac:spMk id="2" creationId="{52D7CFFD-9C3F-40B5-8240-8005E1C50024}"/>
          </ac:spMkLst>
        </pc:spChg>
        <pc:spChg chg="mod">
          <ac:chgData name="Stefan Prandl" userId="6370bd82c19b005f" providerId="LiveId" clId="{5F9D4846-E209-4C73-A392-720284FE7550}" dt="2017-09-05T09:08:56.599" v="5917" actId="20577"/>
          <ac:spMkLst>
            <pc:docMk/>
            <pc:sldMk cId="2532738316" sldId="274"/>
            <ac:spMk id="3" creationId="{4067507C-3952-43D2-A192-56E2413988A1}"/>
          </ac:spMkLst>
        </pc:spChg>
        <pc:spChg chg="mod">
          <ac:chgData name="Stefan Prandl" userId="6370bd82c19b005f" providerId="LiveId" clId="{5F9D4846-E209-4C73-A392-720284FE7550}" dt="2017-09-05T09:09:39.768" v="6008" actId="20577"/>
          <ac:spMkLst>
            <pc:docMk/>
            <pc:sldMk cId="2532738316" sldId="274"/>
            <ac:spMk id="4" creationId="{00A6DD43-86C1-492D-981B-41D5EDD1B2E3}"/>
          </ac:spMkLst>
        </pc:spChg>
      </pc:sldChg>
      <pc:sldChg chg="modSp add">
        <pc:chgData name="Stefan Prandl" userId="6370bd82c19b005f" providerId="LiveId" clId="{5F9D4846-E209-4C73-A392-720284FE7550}" dt="2017-09-05T09:13:29.199" v="6442" actId="20577"/>
        <pc:sldMkLst>
          <pc:docMk/>
          <pc:sldMk cId="1565390178" sldId="275"/>
        </pc:sldMkLst>
        <pc:spChg chg="mod">
          <ac:chgData name="Stefan Prandl" userId="6370bd82c19b005f" providerId="LiveId" clId="{5F9D4846-E209-4C73-A392-720284FE7550}" dt="2017-09-05T09:10:54.874" v="6040"/>
          <ac:spMkLst>
            <pc:docMk/>
            <pc:sldMk cId="1565390178" sldId="275"/>
            <ac:spMk id="2" creationId="{5EB631D4-F598-4623-BE9A-2DB3A765EDBE}"/>
          </ac:spMkLst>
        </pc:spChg>
        <pc:spChg chg="mod">
          <ac:chgData name="Stefan Prandl" userId="6370bd82c19b005f" providerId="LiveId" clId="{5F9D4846-E209-4C73-A392-720284FE7550}" dt="2017-09-05T09:13:29.199" v="6442" actId="20577"/>
          <ac:spMkLst>
            <pc:docMk/>
            <pc:sldMk cId="1565390178" sldId="275"/>
            <ac:spMk id="3" creationId="{CB36D1F1-C5AA-4A31-BF99-8939C68728E6}"/>
          </ac:spMkLst>
        </pc:spChg>
        <pc:spChg chg="mod">
          <ac:chgData name="Stefan Prandl" userId="6370bd82c19b005f" providerId="LiveId" clId="{5F9D4846-E209-4C73-A392-720284FE7550}" dt="2017-09-05T09:12:21.174" v="6102" actId="404"/>
          <ac:spMkLst>
            <pc:docMk/>
            <pc:sldMk cId="1565390178" sldId="275"/>
            <ac:spMk id="4" creationId="{2688DD16-0CD8-4C97-80E5-5A6897F93C4A}"/>
          </ac:spMkLst>
        </pc:spChg>
      </pc:sldChg>
      <pc:sldChg chg="modSp add">
        <pc:chgData name="Stefan Prandl" userId="6370bd82c19b005f" providerId="LiveId" clId="{5F9D4846-E209-4C73-A392-720284FE7550}" dt="2017-09-05T09:17:09.098" v="6820" actId="20577"/>
        <pc:sldMkLst>
          <pc:docMk/>
          <pc:sldMk cId="889904801" sldId="276"/>
        </pc:sldMkLst>
        <pc:spChg chg="mod">
          <ac:chgData name="Stefan Prandl" userId="6370bd82c19b005f" providerId="LiveId" clId="{5F9D4846-E209-4C73-A392-720284FE7550}" dt="2017-09-05T09:15:00.651" v="6458" actId="20577"/>
          <ac:spMkLst>
            <pc:docMk/>
            <pc:sldMk cId="889904801" sldId="276"/>
            <ac:spMk id="2" creationId="{C2948621-CD42-4234-90FA-18F4FD3A8CFA}"/>
          </ac:spMkLst>
        </pc:spChg>
        <pc:spChg chg="mod">
          <ac:chgData name="Stefan Prandl" userId="6370bd82c19b005f" providerId="LiveId" clId="{5F9D4846-E209-4C73-A392-720284FE7550}" dt="2017-09-05T09:17:09.098" v="6820" actId="20577"/>
          <ac:spMkLst>
            <pc:docMk/>
            <pc:sldMk cId="889904801" sldId="276"/>
            <ac:spMk id="3" creationId="{CE0E180D-3CFF-417A-99F2-D1A3EAF27477}"/>
          </ac:spMkLst>
        </pc:spChg>
        <pc:spChg chg="mod">
          <ac:chgData name="Stefan Prandl" userId="6370bd82c19b005f" providerId="LiveId" clId="{5F9D4846-E209-4C73-A392-720284FE7550}" dt="2017-09-05T09:16:25.926" v="6571" actId="404"/>
          <ac:spMkLst>
            <pc:docMk/>
            <pc:sldMk cId="889904801" sldId="276"/>
            <ac:spMk id="4" creationId="{66B355AF-A2A8-4A38-9FC2-73EA752D0E05}"/>
          </ac:spMkLst>
        </pc:spChg>
      </pc:sldChg>
      <pc:sldChg chg="addSp delSp modSp add">
        <pc:chgData name="Stefan Prandl" userId="6370bd82c19b005f" providerId="LiveId" clId="{5F9D4846-E209-4C73-A392-720284FE7550}" dt="2017-09-05T09:22:29.843" v="7296" actId="20577"/>
        <pc:sldMkLst>
          <pc:docMk/>
          <pc:sldMk cId="909145044" sldId="277"/>
        </pc:sldMkLst>
        <pc:spChg chg="del">
          <ac:chgData name="Stefan Prandl" userId="6370bd82c19b005f" providerId="LiveId" clId="{5F9D4846-E209-4C73-A392-720284FE7550}" dt="2017-09-05T09:20:30.395" v="6822"/>
          <ac:spMkLst>
            <pc:docMk/>
            <pc:sldMk cId="909145044" sldId="277"/>
            <ac:spMk id="2" creationId="{0CD02678-63D1-4FBD-9894-D38823F1E1B4}"/>
          </ac:spMkLst>
        </pc:spChg>
        <pc:spChg chg="del">
          <ac:chgData name="Stefan Prandl" userId="6370bd82c19b005f" providerId="LiveId" clId="{5F9D4846-E209-4C73-A392-720284FE7550}" dt="2017-09-05T09:20:30.395" v="6822"/>
          <ac:spMkLst>
            <pc:docMk/>
            <pc:sldMk cId="909145044" sldId="277"/>
            <ac:spMk id="3" creationId="{027AEFEB-0549-4479-B3D6-B85C8866159E}"/>
          </ac:spMkLst>
        </pc:spChg>
        <pc:spChg chg="del">
          <ac:chgData name="Stefan Prandl" userId="6370bd82c19b005f" providerId="LiveId" clId="{5F9D4846-E209-4C73-A392-720284FE7550}" dt="2017-09-05T09:20:30.395" v="6822"/>
          <ac:spMkLst>
            <pc:docMk/>
            <pc:sldMk cId="909145044" sldId="277"/>
            <ac:spMk id="4" creationId="{2D10D322-184C-4334-B8B2-73FF41872A68}"/>
          </ac:spMkLst>
        </pc:spChg>
        <pc:spChg chg="add mod">
          <ac:chgData name="Stefan Prandl" userId="6370bd82c19b005f" providerId="LiveId" clId="{5F9D4846-E209-4C73-A392-720284FE7550}" dt="2017-09-05T09:20:46.784" v="6851" actId="20577"/>
          <ac:spMkLst>
            <pc:docMk/>
            <pc:sldMk cId="909145044" sldId="277"/>
            <ac:spMk id="5" creationId="{0FAF84DE-1F34-4402-8D87-11447C0C0495}"/>
          </ac:spMkLst>
        </pc:spChg>
        <pc:spChg chg="add mod">
          <ac:chgData name="Stefan Prandl" userId="6370bd82c19b005f" providerId="LiveId" clId="{5F9D4846-E209-4C73-A392-720284FE7550}" dt="2017-09-05T09:22:29.843" v="7296" actId="20577"/>
          <ac:spMkLst>
            <pc:docMk/>
            <pc:sldMk cId="909145044" sldId="277"/>
            <ac:spMk id="6" creationId="{4A0F59D8-EC9F-4B61-B5D1-E2C67739DC3C}"/>
          </ac:spMkLst>
        </pc:spChg>
      </pc:sldChg>
      <pc:sldChg chg="addSp delSp modSp add">
        <pc:chgData name="Stefan Prandl" userId="6370bd82c19b005f" providerId="LiveId" clId="{5F9D4846-E209-4C73-A392-720284FE7550}" dt="2017-09-05T09:22:54.362" v="7317"/>
        <pc:sldMkLst>
          <pc:docMk/>
          <pc:sldMk cId="346746034" sldId="278"/>
        </pc:sldMkLst>
        <pc:spChg chg="mod">
          <ac:chgData name="Stefan Prandl" userId="6370bd82c19b005f" providerId="LiveId" clId="{5F9D4846-E209-4C73-A392-720284FE7550}" dt="2017-09-05T09:22:45.457" v="7316" actId="20577"/>
          <ac:spMkLst>
            <pc:docMk/>
            <pc:sldMk cId="346746034" sldId="278"/>
            <ac:spMk id="2" creationId="{BF00C9B8-D5E1-4BFA-9F52-110902CA581E}"/>
          </ac:spMkLst>
        </pc:spChg>
        <pc:spChg chg="del">
          <ac:chgData name="Stefan Prandl" userId="6370bd82c19b005f" providerId="LiveId" clId="{5F9D4846-E209-4C73-A392-720284FE7550}" dt="2017-09-05T09:22:54.362" v="7317"/>
          <ac:spMkLst>
            <pc:docMk/>
            <pc:sldMk cId="346746034" sldId="278"/>
            <ac:spMk id="3" creationId="{F9A2C20F-E620-47CC-B6B8-C3AF12F4CB88}"/>
          </ac:spMkLst>
        </pc:spChg>
        <pc:picChg chg="add mod">
          <ac:chgData name="Stefan Prandl" userId="6370bd82c19b005f" providerId="LiveId" clId="{5F9D4846-E209-4C73-A392-720284FE7550}" dt="2017-09-05T09:22:54.362" v="7317"/>
          <ac:picMkLst>
            <pc:docMk/>
            <pc:sldMk cId="346746034" sldId="278"/>
            <ac:picMk id="4" creationId="{E85A3559-0067-4368-9E90-91CABFFEBEC6}"/>
          </ac:picMkLst>
        </pc:picChg>
      </pc:sldChg>
      <pc:sldChg chg="addSp delSp modSp add">
        <pc:chgData name="Stefan Prandl" userId="6370bd82c19b005f" providerId="LiveId" clId="{5F9D4846-E209-4C73-A392-720284FE7550}" dt="2017-09-05T09:23:20.247" v="7353"/>
        <pc:sldMkLst>
          <pc:docMk/>
          <pc:sldMk cId="1580288540" sldId="279"/>
        </pc:sldMkLst>
        <pc:spChg chg="mod">
          <ac:chgData name="Stefan Prandl" userId="6370bd82c19b005f" providerId="LiveId" clId="{5F9D4846-E209-4C73-A392-720284FE7550}" dt="2017-09-05T09:23:10.042" v="7352" actId="20577"/>
          <ac:spMkLst>
            <pc:docMk/>
            <pc:sldMk cId="1580288540" sldId="279"/>
            <ac:spMk id="2" creationId="{75397179-FFD1-4135-BBA4-50BBAE333AAE}"/>
          </ac:spMkLst>
        </pc:spChg>
        <pc:spChg chg="del">
          <ac:chgData name="Stefan Prandl" userId="6370bd82c19b005f" providerId="LiveId" clId="{5F9D4846-E209-4C73-A392-720284FE7550}" dt="2017-09-05T09:23:20.247" v="7353"/>
          <ac:spMkLst>
            <pc:docMk/>
            <pc:sldMk cId="1580288540" sldId="279"/>
            <ac:spMk id="3" creationId="{3B82B41B-7C49-4561-9259-D8DBFE705D68}"/>
          </ac:spMkLst>
        </pc:spChg>
        <pc:picChg chg="add mod">
          <ac:chgData name="Stefan Prandl" userId="6370bd82c19b005f" providerId="LiveId" clId="{5F9D4846-E209-4C73-A392-720284FE7550}" dt="2017-09-05T09:23:20.247" v="7353"/>
          <ac:picMkLst>
            <pc:docMk/>
            <pc:sldMk cId="1580288540" sldId="279"/>
            <ac:picMk id="4" creationId="{75960602-15AA-4B87-BF49-47CB0D50C9AA}"/>
          </ac:picMkLst>
        </pc:picChg>
      </pc:sldChg>
      <pc:sldChg chg="addSp delSp modSp add">
        <pc:chgData name="Stefan Prandl" userId="6370bd82c19b005f" providerId="LiveId" clId="{5F9D4846-E209-4C73-A392-720284FE7550}" dt="2017-09-05T09:26:19.231" v="7438" actId="20577"/>
        <pc:sldMkLst>
          <pc:docMk/>
          <pc:sldMk cId="113815907" sldId="280"/>
        </pc:sldMkLst>
        <pc:spChg chg="del">
          <ac:chgData name="Stefan Prandl" userId="6370bd82c19b005f" providerId="LiveId" clId="{5F9D4846-E209-4C73-A392-720284FE7550}" dt="2017-09-05T09:26:08.439" v="7380"/>
          <ac:spMkLst>
            <pc:docMk/>
            <pc:sldMk cId="113815907" sldId="280"/>
            <ac:spMk id="2" creationId="{02D851F2-3574-4B63-B51A-24A60B9A3F93}"/>
          </ac:spMkLst>
        </pc:spChg>
        <pc:spChg chg="del">
          <ac:chgData name="Stefan Prandl" userId="6370bd82c19b005f" providerId="LiveId" clId="{5F9D4846-E209-4C73-A392-720284FE7550}" dt="2017-09-05T09:26:08.439" v="7380"/>
          <ac:spMkLst>
            <pc:docMk/>
            <pc:sldMk cId="113815907" sldId="280"/>
            <ac:spMk id="3" creationId="{C9905A3A-874B-47CE-BDD3-3F3931497B2A}"/>
          </ac:spMkLst>
        </pc:spChg>
        <pc:spChg chg="add mod">
          <ac:chgData name="Stefan Prandl" userId="6370bd82c19b005f" providerId="LiveId" clId="{5F9D4846-E209-4C73-A392-720284FE7550}" dt="2017-09-05T09:26:10.277" v="7384" actId="20577"/>
          <ac:spMkLst>
            <pc:docMk/>
            <pc:sldMk cId="113815907" sldId="280"/>
            <ac:spMk id="4" creationId="{B8089BC4-7BEB-4621-A5F9-72B861903AFB}"/>
          </ac:spMkLst>
        </pc:spChg>
        <pc:spChg chg="add mod">
          <ac:chgData name="Stefan Prandl" userId="6370bd82c19b005f" providerId="LiveId" clId="{5F9D4846-E209-4C73-A392-720284FE7550}" dt="2017-09-05T09:26:19.231" v="7438" actId="20577"/>
          <ac:spMkLst>
            <pc:docMk/>
            <pc:sldMk cId="113815907" sldId="280"/>
            <ac:spMk id="5" creationId="{36EFCF36-CC63-4867-B3A0-E03A31ACC84C}"/>
          </ac:spMkLst>
        </pc:spChg>
      </pc:sldChg>
      <pc:sldChg chg="addSp delSp modSp add">
        <pc:chgData name="Stefan Prandl" userId="6370bd82c19b005f" providerId="LiveId" clId="{5F9D4846-E209-4C73-A392-720284FE7550}" dt="2017-09-05T09:24:28.931" v="7379" actId="20577"/>
        <pc:sldMkLst>
          <pc:docMk/>
          <pc:sldMk cId="2869357372" sldId="281"/>
        </pc:sldMkLst>
        <pc:spChg chg="del">
          <ac:chgData name="Stefan Prandl" userId="6370bd82c19b005f" providerId="LiveId" clId="{5F9D4846-E209-4C73-A392-720284FE7550}" dt="2017-09-05T09:24:13.491" v="7356"/>
          <ac:spMkLst>
            <pc:docMk/>
            <pc:sldMk cId="2869357372" sldId="281"/>
            <ac:spMk id="2" creationId="{97B8A3DD-DCDC-414D-958A-4C04D02848A7}"/>
          </ac:spMkLst>
        </pc:spChg>
        <pc:spChg chg="del">
          <ac:chgData name="Stefan Prandl" userId="6370bd82c19b005f" providerId="LiveId" clId="{5F9D4846-E209-4C73-A392-720284FE7550}" dt="2017-09-05T09:24:13.491" v="7356"/>
          <ac:spMkLst>
            <pc:docMk/>
            <pc:sldMk cId="2869357372" sldId="281"/>
            <ac:spMk id="3" creationId="{346474D7-5080-4E37-B6E2-26308427088E}"/>
          </ac:spMkLst>
        </pc:spChg>
        <pc:spChg chg="add mod">
          <ac:chgData name="Stefan Prandl" userId="6370bd82c19b005f" providerId="LiveId" clId="{5F9D4846-E209-4C73-A392-720284FE7550}" dt="2017-09-05T09:24:15.337" v="7359" actId="20577"/>
          <ac:spMkLst>
            <pc:docMk/>
            <pc:sldMk cId="2869357372" sldId="281"/>
            <ac:spMk id="4" creationId="{56A6B36B-DE7E-4F46-961F-4ECA54CB47D8}"/>
          </ac:spMkLst>
        </pc:spChg>
        <pc:spChg chg="add mod">
          <ac:chgData name="Stefan Prandl" userId="6370bd82c19b005f" providerId="LiveId" clId="{5F9D4846-E209-4C73-A392-720284FE7550}" dt="2017-09-05T09:24:28.931" v="7379" actId="20577"/>
          <ac:spMkLst>
            <pc:docMk/>
            <pc:sldMk cId="2869357372" sldId="281"/>
            <ac:spMk id="5" creationId="{CC09F8CD-38E6-4D34-9AB3-969ADE525641}"/>
          </ac:spMkLst>
        </pc:spChg>
      </pc:sldChg>
      <pc:sldChg chg="addSp delSp modSp add">
        <pc:chgData name="Stefan Prandl" userId="6370bd82c19b005f" providerId="LiveId" clId="{5F9D4846-E209-4C73-A392-720284FE7550}" dt="2017-09-05T09:30:21.161" v="7847" actId="20577"/>
        <pc:sldMkLst>
          <pc:docMk/>
          <pc:sldMk cId="2779430652" sldId="282"/>
        </pc:sldMkLst>
        <pc:spChg chg="del">
          <ac:chgData name="Stefan Prandl" userId="6370bd82c19b005f" providerId="LiveId" clId="{5F9D4846-E209-4C73-A392-720284FE7550}" dt="2017-09-05T09:28:03.473" v="7440"/>
          <ac:spMkLst>
            <pc:docMk/>
            <pc:sldMk cId="2779430652" sldId="282"/>
            <ac:spMk id="2" creationId="{7FFCACD7-92FF-4351-BF5B-2A99C08839BD}"/>
          </ac:spMkLst>
        </pc:spChg>
        <pc:spChg chg="del">
          <ac:chgData name="Stefan Prandl" userId="6370bd82c19b005f" providerId="LiveId" clId="{5F9D4846-E209-4C73-A392-720284FE7550}" dt="2017-09-05T09:28:03.473" v="7440"/>
          <ac:spMkLst>
            <pc:docMk/>
            <pc:sldMk cId="2779430652" sldId="282"/>
            <ac:spMk id="3" creationId="{45312CBB-0A22-4494-9126-6BBA5CD5BC55}"/>
          </ac:spMkLst>
        </pc:spChg>
        <pc:spChg chg="add mod">
          <ac:chgData name="Stefan Prandl" userId="6370bd82c19b005f" providerId="LiveId" clId="{5F9D4846-E209-4C73-A392-720284FE7550}" dt="2017-09-05T09:28:05.957" v="7444" actId="20577"/>
          <ac:spMkLst>
            <pc:docMk/>
            <pc:sldMk cId="2779430652" sldId="282"/>
            <ac:spMk id="4" creationId="{A9861865-3F62-491F-81E6-743ED503E156}"/>
          </ac:spMkLst>
        </pc:spChg>
        <pc:spChg chg="add mod">
          <ac:chgData name="Stefan Prandl" userId="6370bd82c19b005f" providerId="LiveId" clId="{5F9D4846-E209-4C73-A392-720284FE7550}" dt="2017-09-05T09:30:21.161" v="7847" actId="20577"/>
          <ac:spMkLst>
            <pc:docMk/>
            <pc:sldMk cId="2779430652" sldId="282"/>
            <ac:spMk id="5" creationId="{CD5F8A8B-2B72-4222-95D4-7BF2B2444BC6}"/>
          </ac:spMkLst>
        </pc:spChg>
      </pc:sldChg>
      <pc:sldChg chg="modSp add">
        <pc:chgData name="Stefan Prandl" userId="6370bd82c19b005f" providerId="LiveId" clId="{5F9D4846-E209-4C73-A392-720284FE7550}" dt="2017-09-05T09:37:04.025" v="8359" actId="20577"/>
        <pc:sldMkLst>
          <pc:docMk/>
          <pc:sldMk cId="2489322437" sldId="283"/>
        </pc:sldMkLst>
        <pc:spChg chg="mod">
          <ac:chgData name="Stefan Prandl" userId="6370bd82c19b005f" providerId="LiveId" clId="{5F9D4846-E209-4C73-A392-720284FE7550}" dt="2017-09-05T09:35:35.332" v="7869" actId="20577"/>
          <ac:spMkLst>
            <pc:docMk/>
            <pc:sldMk cId="2489322437" sldId="283"/>
            <ac:spMk id="2" creationId="{D44D7FB9-6E10-475A-A846-4A7F03EB87BD}"/>
          </ac:spMkLst>
        </pc:spChg>
        <pc:spChg chg="mod">
          <ac:chgData name="Stefan Prandl" userId="6370bd82c19b005f" providerId="LiveId" clId="{5F9D4846-E209-4C73-A392-720284FE7550}" dt="2017-09-05T09:37:04.025" v="8359" actId="20577"/>
          <ac:spMkLst>
            <pc:docMk/>
            <pc:sldMk cId="2489322437" sldId="283"/>
            <ac:spMk id="3" creationId="{31372AD7-EC30-4B94-AF66-31D957C97170}"/>
          </ac:spMkLst>
        </pc:spChg>
      </pc:sldChg>
      <pc:sldChg chg="modSp add">
        <pc:chgData name="Stefan Prandl" userId="6370bd82c19b005f" providerId="LiveId" clId="{5F9D4846-E209-4C73-A392-720284FE7550}" dt="2017-09-05T09:46:16.315" v="8768" actId="20577"/>
        <pc:sldMkLst>
          <pc:docMk/>
          <pc:sldMk cId="2180823145" sldId="284"/>
        </pc:sldMkLst>
        <pc:spChg chg="mod">
          <ac:chgData name="Stefan Prandl" userId="6370bd82c19b005f" providerId="LiveId" clId="{5F9D4846-E209-4C73-A392-720284FE7550}" dt="2017-09-05T09:39:30.864" v="8374" actId="20577"/>
          <ac:spMkLst>
            <pc:docMk/>
            <pc:sldMk cId="2180823145" sldId="284"/>
            <ac:spMk id="2" creationId="{9B732528-8C3A-4CBA-BDAE-202885021EBF}"/>
          </ac:spMkLst>
        </pc:spChg>
        <pc:spChg chg="mod">
          <ac:chgData name="Stefan Prandl" userId="6370bd82c19b005f" providerId="LiveId" clId="{5F9D4846-E209-4C73-A392-720284FE7550}" dt="2017-09-05T09:46:16.315" v="8768" actId="20577"/>
          <ac:spMkLst>
            <pc:docMk/>
            <pc:sldMk cId="2180823145" sldId="284"/>
            <ac:spMk id="3" creationId="{0C5DCDE8-EA93-4652-A6D8-20EAE027C533}"/>
          </ac:spMkLst>
        </pc:spChg>
      </pc:sldChg>
      <pc:sldChg chg="modSp add">
        <pc:chgData name="Stefan Prandl" userId="6370bd82c19b005f" providerId="LiveId" clId="{5F9D4846-E209-4C73-A392-720284FE7550}" dt="2017-09-05T09:48:03.495" v="9260" actId="20577"/>
        <pc:sldMkLst>
          <pc:docMk/>
          <pc:sldMk cId="2788843827" sldId="285"/>
        </pc:sldMkLst>
        <pc:spChg chg="mod">
          <ac:chgData name="Stefan Prandl" userId="6370bd82c19b005f" providerId="LiveId" clId="{5F9D4846-E209-4C73-A392-720284FE7550}" dt="2017-09-05T09:46:40.562" v="8804" actId="20577"/>
          <ac:spMkLst>
            <pc:docMk/>
            <pc:sldMk cId="2788843827" sldId="285"/>
            <ac:spMk id="2" creationId="{0BA88F1B-FACC-4C76-8D33-A7A4782516DC}"/>
          </ac:spMkLst>
        </pc:spChg>
        <pc:spChg chg="mod">
          <ac:chgData name="Stefan Prandl" userId="6370bd82c19b005f" providerId="LiveId" clId="{5F9D4846-E209-4C73-A392-720284FE7550}" dt="2017-09-05T09:48:03.495" v="9260" actId="20577"/>
          <ac:spMkLst>
            <pc:docMk/>
            <pc:sldMk cId="2788843827" sldId="285"/>
            <ac:spMk id="3" creationId="{5D258D35-4699-42CC-A3A5-58D40B1ED547}"/>
          </ac:spMkLst>
        </pc:spChg>
      </pc:sldChg>
      <pc:sldChg chg="modSp add">
        <pc:chgData name="Stefan Prandl" userId="6370bd82c19b005f" providerId="LiveId" clId="{5F9D4846-E209-4C73-A392-720284FE7550}" dt="2017-09-05T09:53:55.491" v="9687" actId="20577"/>
        <pc:sldMkLst>
          <pc:docMk/>
          <pc:sldMk cId="646497002" sldId="286"/>
        </pc:sldMkLst>
        <pc:spChg chg="mod">
          <ac:chgData name="Stefan Prandl" userId="6370bd82c19b005f" providerId="LiveId" clId="{5F9D4846-E209-4C73-A392-720284FE7550}" dt="2017-09-05T09:50:17.964" v="9272" actId="20577"/>
          <ac:spMkLst>
            <pc:docMk/>
            <pc:sldMk cId="646497002" sldId="286"/>
            <ac:spMk id="2" creationId="{71FA3A2A-ABC3-4AFC-9A88-CCA24F53EE40}"/>
          </ac:spMkLst>
        </pc:spChg>
        <pc:spChg chg="mod">
          <ac:chgData name="Stefan Prandl" userId="6370bd82c19b005f" providerId="LiveId" clId="{5F9D4846-E209-4C73-A392-720284FE7550}" dt="2017-09-05T09:53:55.491" v="9687" actId="20577"/>
          <ac:spMkLst>
            <pc:docMk/>
            <pc:sldMk cId="646497002" sldId="286"/>
            <ac:spMk id="3" creationId="{74CED64C-C53D-4F88-9E04-E7D539FA2FE0}"/>
          </ac:spMkLst>
        </pc:spChg>
      </pc:sldChg>
      <pc:sldChg chg="modSp add">
        <pc:chgData name="Stefan Prandl" userId="6370bd82c19b005f" providerId="LiveId" clId="{5F9D4846-E209-4C73-A392-720284FE7550}" dt="2017-09-05T09:56:34.536" v="9939" actId="20577"/>
        <pc:sldMkLst>
          <pc:docMk/>
          <pc:sldMk cId="37023489" sldId="287"/>
        </pc:sldMkLst>
        <pc:spChg chg="mod">
          <ac:chgData name="Stefan Prandl" userId="6370bd82c19b005f" providerId="LiveId" clId="{5F9D4846-E209-4C73-A392-720284FE7550}" dt="2017-09-05T09:55:12.216" v="9705" actId="20577"/>
          <ac:spMkLst>
            <pc:docMk/>
            <pc:sldMk cId="37023489" sldId="287"/>
            <ac:spMk id="2" creationId="{69049613-424F-4A96-AAF1-852BC32A5DCE}"/>
          </ac:spMkLst>
        </pc:spChg>
        <pc:spChg chg="mod">
          <ac:chgData name="Stefan Prandl" userId="6370bd82c19b005f" providerId="LiveId" clId="{5F9D4846-E209-4C73-A392-720284FE7550}" dt="2017-09-05T09:56:34.536" v="9939" actId="20577"/>
          <ac:spMkLst>
            <pc:docMk/>
            <pc:sldMk cId="37023489" sldId="287"/>
            <ac:spMk id="3" creationId="{ED912B05-396E-4B86-9C2A-45B8E5693564}"/>
          </ac:spMkLst>
        </pc:spChg>
      </pc:sldChg>
      <pc:sldChg chg="addSp delSp modSp add">
        <pc:chgData name="Stefan Prandl" userId="6370bd82c19b005f" providerId="LiveId" clId="{5F9D4846-E209-4C73-A392-720284FE7550}" dt="2017-09-05T10:01:00.886" v="10483" actId="20577"/>
        <pc:sldMkLst>
          <pc:docMk/>
          <pc:sldMk cId="1811422861" sldId="288"/>
        </pc:sldMkLst>
        <pc:spChg chg="mod">
          <ac:chgData name="Stefan Prandl" userId="6370bd82c19b005f" providerId="LiveId" clId="{5F9D4846-E209-4C73-A392-720284FE7550}" dt="2017-09-05T09:58:16.039" v="9945" actId="20577"/>
          <ac:spMkLst>
            <pc:docMk/>
            <pc:sldMk cId="1811422861" sldId="288"/>
            <ac:spMk id="2" creationId="{0BCFFAD6-E8BE-44EE-A957-04E880951120}"/>
          </ac:spMkLst>
        </pc:spChg>
        <pc:spChg chg="del">
          <ac:chgData name="Stefan Prandl" userId="6370bd82c19b005f" providerId="LiveId" clId="{5F9D4846-E209-4C73-A392-720284FE7550}" dt="2017-09-05T09:58:18.707" v="9946"/>
          <ac:spMkLst>
            <pc:docMk/>
            <pc:sldMk cId="1811422861" sldId="288"/>
            <ac:spMk id="3" creationId="{542FC333-D521-4BA3-ABB5-ABE3E4354B72}"/>
          </ac:spMkLst>
        </pc:spChg>
        <pc:spChg chg="add mod">
          <ac:chgData name="Stefan Prandl" userId="6370bd82c19b005f" providerId="LiveId" clId="{5F9D4846-E209-4C73-A392-720284FE7550}" dt="2017-09-05T10:01:00.886" v="10483" actId="20577"/>
          <ac:spMkLst>
            <pc:docMk/>
            <pc:sldMk cId="1811422861" sldId="288"/>
            <ac:spMk id="4" creationId="{2B0B518F-D542-4BCD-A62A-88C15CD9F6B6}"/>
          </ac:spMkLst>
        </pc:spChg>
        <pc:spChg chg="add mod">
          <ac:chgData name="Stefan Prandl" userId="6370bd82c19b005f" providerId="LiveId" clId="{5F9D4846-E209-4C73-A392-720284FE7550}" dt="2017-09-05T09:59:09.587" v="10066" actId="20577"/>
          <ac:spMkLst>
            <pc:docMk/>
            <pc:sldMk cId="1811422861" sldId="288"/>
            <ac:spMk id="5" creationId="{28620436-3787-4D90-974A-833CA4E08D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0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3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42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02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1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79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61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55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8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7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7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9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9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6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2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6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EDD1EA-FFF1-4D2C-AA72-5C9FE73EE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Yacc</a:t>
            </a:r>
            <a:r>
              <a:rPr lang="en-AU" dirty="0"/>
              <a:t> &amp; Lex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296D8AC-E993-4208-8ED6-753FE9125B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Or alternatively, Bison and Flex</a:t>
            </a:r>
          </a:p>
        </p:txBody>
      </p:sp>
    </p:spTree>
    <p:extLst>
      <p:ext uri="{BB962C8B-B14F-4D97-AF65-F5344CB8AC3E}">
        <p14:creationId xmlns:p14="http://schemas.microsoft.com/office/powerpoint/2010/main" val="3142349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CC07AB3-9425-4958-9628-5A4C73BC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Lex Info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B61EDFB-EB1D-4FE1-BC8C-EBB760CE4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err="1"/>
              <a:t>Lex.yy.c</a:t>
            </a:r>
            <a:r>
              <a:rPr lang="en-AU" dirty="0"/>
              <a:t> contains a subprogram </a:t>
            </a:r>
            <a:r>
              <a:rPr lang="en-AU" dirty="0" err="1"/>
              <a:t>yylex</a:t>
            </a:r>
            <a:r>
              <a:rPr lang="en-AU" dirty="0"/>
              <a:t>()</a:t>
            </a:r>
          </a:p>
          <a:p>
            <a:r>
              <a:rPr lang="en-AU" dirty="0"/>
              <a:t>By default:</a:t>
            </a:r>
          </a:p>
          <a:p>
            <a:pPr lvl="1"/>
            <a:r>
              <a:rPr lang="en-AU" dirty="0"/>
              <a:t>Lex uses a default main()</a:t>
            </a:r>
          </a:p>
          <a:p>
            <a:pPr lvl="1"/>
            <a:r>
              <a:rPr lang="en-AU" dirty="0"/>
              <a:t>Reads from stdin</a:t>
            </a:r>
          </a:p>
          <a:p>
            <a:pPr lvl="1"/>
            <a:r>
              <a:rPr lang="en-AU" dirty="0"/>
              <a:t>Writes to </a:t>
            </a:r>
            <a:r>
              <a:rPr lang="en-AU" dirty="0" err="1"/>
              <a:t>stdout</a:t>
            </a:r>
            <a:endParaRPr lang="en-AU" dirty="0"/>
          </a:p>
          <a:p>
            <a:r>
              <a:rPr lang="en-AU" dirty="0"/>
              <a:t>You can call </a:t>
            </a:r>
            <a:r>
              <a:rPr lang="en-AU" dirty="0" err="1"/>
              <a:t>yylex</a:t>
            </a:r>
            <a:r>
              <a:rPr lang="en-AU" dirty="0"/>
              <a:t> from your own code!</a:t>
            </a:r>
          </a:p>
          <a:p>
            <a:r>
              <a:rPr lang="en-AU" dirty="0"/>
              <a:t>Automatically incorporates itself into </a:t>
            </a:r>
            <a:r>
              <a:rPr lang="en-AU" dirty="0" err="1"/>
              <a:t>yacc</a:t>
            </a:r>
            <a:r>
              <a:rPr lang="en-AU" dirty="0"/>
              <a:t> code</a:t>
            </a:r>
          </a:p>
          <a:p>
            <a:r>
              <a:rPr lang="en-AU" dirty="0"/>
              <a:t>Has other functions too, </a:t>
            </a:r>
            <a:r>
              <a:rPr lang="en-AU" dirty="0" err="1"/>
              <a:t>yywrap</a:t>
            </a:r>
            <a:r>
              <a:rPr lang="en-AU" dirty="0"/>
              <a:t> for example handles multiple files.</a:t>
            </a:r>
          </a:p>
          <a:p>
            <a:r>
              <a:rPr lang="en-AU" dirty="0"/>
              <a:t>However, most distributions of </a:t>
            </a:r>
            <a:r>
              <a:rPr lang="en-AU" dirty="0" err="1"/>
              <a:t>linux</a:t>
            </a:r>
            <a:r>
              <a:rPr lang="en-AU" dirty="0"/>
              <a:t> do not provide </a:t>
            </a:r>
            <a:r>
              <a:rPr lang="en-AU" i="1" dirty="0"/>
              <a:t>all </a:t>
            </a:r>
            <a:r>
              <a:rPr lang="en-AU" dirty="0"/>
              <a:t>definitions (</a:t>
            </a:r>
            <a:r>
              <a:rPr lang="en-AU" dirty="0" err="1"/>
              <a:t>eg</a:t>
            </a:r>
            <a:r>
              <a:rPr lang="en-AU" dirty="0"/>
              <a:t> </a:t>
            </a:r>
            <a:r>
              <a:rPr lang="en-AU" dirty="0" err="1"/>
              <a:t>yywrap</a:t>
            </a:r>
            <a:r>
              <a:rPr lang="en-AU" dirty="0"/>
              <a:t> and </a:t>
            </a:r>
            <a:r>
              <a:rPr lang="en-AU" dirty="0" err="1"/>
              <a:t>yyerror</a:t>
            </a:r>
            <a:r>
              <a:rPr lang="en-AU" dirty="0"/>
              <a:t>), so you may have to find them yourself on the web.</a:t>
            </a:r>
          </a:p>
        </p:txBody>
      </p:sp>
    </p:spTree>
    <p:extLst>
      <p:ext uri="{BB962C8B-B14F-4D97-AF65-F5344CB8AC3E}">
        <p14:creationId xmlns:p14="http://schemas.microsoft.com/office/powerpoint/2010/main" val="4239269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B752FB-1F9C-41F3-B87C-FFFADD5C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Lex 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360B437-DA2C-496E-A59F-52F131700A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Replaces all blanks and tabs at the end of each line.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F523240-5D5C-4037-9C82-4CD3EA593A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%%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[\t ]+$ ;</a:t>
            </a:r>
          </a:p>
        </p:txBody>
      </p:sp>
    </p:spTree>
    <p:extLst>
      <p:ext uri="{BB962C8B-B14F-4D97-AF65-F5344CB8AC3E}">
        <p14:creationId xmlns:p14="http://schemas.microsoft.com/office/powerpoint/2010/main" val="940193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D2ADCE-F29B-4F53-B8CD-C3F93D24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Lex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D01431-8EB1-433D-855E-2E0AA62CD6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Replaces multiple blanks by single blank.</a:t>
            </a:r>
          </a:p>
          <a:p>
            <a:r>
              <a:rPr lang="en-AU" dirty="0"/>
              <a:t>Also removes end of line spaces.</a:t>
            </a:r>
          </a:p>
          <a:p>
            <a:r>
              <a:rPr lang="en-AU" dirty="0"/>
              <a:t>Scans for both rules at same time</a:t>
            </a:r>
          </a:p>
          <a:p>
            <a:r>
              <a:rPr lang="en-AU" dirty="0"/>
              <a:t>Technically the </a:t>
            </a:r>
            <a:r>
              <a:rPr lang="en-AU" dirty="0" err="1"/>
              <a:t>eol</a:t>
            </a:r>
            <a:r>
              <a:rPr lang="en-AU" dirty="0"/>
              <a:t> statement is longer than just the spaces, so it has priority.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7818559-5226-4A28-8D59-A54807F08A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%%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[\t ]+$ 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[\t ]+ </a:t>
            </a:r>
            <a:r>
              <a:rPr lang="en-AU" dirty="0" err="1">
                <a:latin typeface="Consolas" panose="020B0609020204030204" pitchFamily="49" charset="0"/>
              </a:rPr>
              <a:t>printf</a:t>
            </a:r>
            <a:r>
              <a:rPr lang="en-AU" dirty="0">
                <a:latin typeface="Consolas" panose="020B0609020204030204" pitchFamily="49" charset="0"/>
              </a:rPr>
              <a:t>(“ “);</a:t>
            </a:r>
          </a:p>
        </p:txBody>
      </p:sp>
    </p:spTree>
    <p:extLst>
      <p:ext uri="{BB962C8B-B14F-4D97-AF65-F5344CB8AC3E}">
        <p14:creationId xmlns:p14="http://schemas.microsoft.com/office/powerpoint/2010/main" val="1636895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7B679-5D8D-4D8C-9E79-167A15CE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Lex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F314FD-4DB9-4FE1-8255-78EF3A6593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Searches for word “integer”</a:t>
            </a:r>
          </a:p>
          <a:p>
            <a:r>
              <a:rPr lang="en-AU" dirty="0"/>
              <a:t>Prints “found INT”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5ECD361-2621-4D7C-A0F4-4BE3F4EA34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%%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</a:rPr>
              <a:t>integer </a:t>
            </a:r>
            <a:r>
              <a:rPr lang="en-AU" sz="1600" dirty="0" err="1">
                <a:latin typeface="Consolas" panose="020B0609020204030204" pitchFamily="49" charset="0"/>
              </a:rPr>
              <a:t>printf</a:t>
            </a:r>
            <a:r>
              <a:rPr lang="en-AU" sz="1600" dirty="0">
                <a:latin typeface="Consolas" panose="020B0609020204030204" pitchFamily="49" charset="0"/>
              </a:rPr>
              <a:t>(“found INT”);</a:t>
            </a:r>
          </a:p>
        </p:txBody>
      </p:sp>
    </p:spTree>
    <p:extLst>
      <p:ext uri="{BB962C8B-B14F-4D97-AF65-F5344CB8AC3E}">
        <p14:creationId xmlns:p14="http://schemas.microsoft.com/office/powerpoint/2010/main" val="3128476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758513-6FC6-4D71-B50E-69260EB4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DF0DA5-A6DE-4D19-B74E-4A795DC4C0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Lex generates a deterministic finite automaton from the regular expressions in it’s source</a:t>
            </a:r>
          </a:p>
          <a:p>
            <a:r>
              <a:rPr lang="en-AU" dirty="0"/>
              <a:t>The full format for a file is over there </a:t>
            </a:r>
            <a:r>
              <a:rPr lang="en-AU" dirty="0">
                <a:sym typeface="Wingdings" panose="05000000000000000000" pitchFamily="2" charset="2"/>
              </a:rPr>
              <a:t></a:t>
            </a:r>
          </a:p>
          <a:p>
            <a:r>
              <a:rPr lang="en-AU" dirty="0">
                <a:sym typeface="Wingdings" panose="05000000000000000000" pitchFamily="2" charset="2"/>
              </a:rPr>
              <a:t>The minimal </a:t>
            </a:r>
            <a:r>
              <a:rPr lang="en-AU" dirty="0" err="1">
                <a:sym typeface="Wingdings" panose="05000000000000000000" pitchFamily="2" charset="2"/>
              </a:rPr>
              <a:t>lex</a:t>
            </a:r>
            <a:r>
              <a:rPr lang="en-AU" dirty="0">
                <a:sym typeface="Wingdings" panose="05000000000000000000" pitchFamily="2" charset="2"/>
              </a:rPr>
              <a:t> program is just “%%”, which copies input to output.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583525A-8D6A-4EB5-80C3-1BB4FBE4E4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{definitions} //optional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%%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{rules}       //optional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%%            //optional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{subroutines} //optional</a:t>
            </a:r>
          </a:p>
        </p:txBody>
      </p:sp>
    </p:spTree>
    <p:extLst>
      <p:ext uri="{BB962C8B-B14F-4D97-AF65-F5344CB8AC3E}">
        <p14:creationId xmlns:p14="http://schemas.microsoft.com/office/powerpoint/2010/main" val="1940776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2352DD-8913-4AEF-BDB1-2C78140F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Lex Regexes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3C98D04-C569-4CC2-BD9D-BE5CABD08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Lex uses regular expressions to define all rules</a:t>
            </a:r>
          </a:p>
          <a:p>
            <a:r>
              <a:rPr lang="en-AU" dirty="0"/>
              <a:t>These are almost exactly the same as the ones used in Unix</a:t>
            </a:r>
          </a:p>
          <a:p>
            <a:r>
              <a:rPr lang="en-AU" dirty="0"/>
              <a:t>This shouldn’t be surprising, Lex was built for Unix.</a:t>
            </a:r>
          </a:p>
          <a:p>
            <a:r>
              <a:rPr lang="en-AU" dirty="0"/>
              <a:t>Lex uses the following operators:</a:t>
            </a:r>
          </a:p>
          <a:p>
            <a:r>
              <a:rPr lang="en-AU" b="1" dirty="0"/>
              <a:t>“ \ [ ] ^ - ? . * + | ( ) $ / { } % &lt; &gt;</a:t>
            </a:r>
          </a:p>
        </p:txBody>
      </p:sp>
    </p:spTree>
    <p:extLst>
      <p:ext uri="{BB962C8B-B14F-4D97-AF65-F5344CB8AC3E}">
        <p14:creationId xmlns:p14="http://schemas.microsoft.com/office/powerpoint/2010/main" val="387278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3BCC8D-6A29-4C0E-8C54-368E5A81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Lex Regex Examples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9CB863D-469C-4FCB-92F8-A19971023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228" y="2489200"/>
            <a:ext cx="6327568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80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476991-9E8D-423F-B033-6ED5B11D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Regex Examples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C839BE9-D145-44A4-96FE-CC87D44B0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2832971"/>
            <a:ext cx="6346825" cy="284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37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84CBE-27DB-4559-A5F0-DE4AADC0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Even more Lex 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64B330B-69F3-4879-B812-9908FF7FF6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Ignores spaces, tabs, and newlines.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8A2B5AD-5C7D-48F9-B72F-6B4BAA6F4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%%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[ \t\n] ;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\\OR you can do this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“ “ |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\t  |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\n  ;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78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D7CFFD-9C3F-40B5-8240-8005E1C5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Even more Lex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67507C-3952-43D2-A192-56E2413988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You can print out what a pattern has matched using the variable </a:t>
            </a:r>
            <a:r>
              <a:rPr lang="en-AU" dirty="0" err="1"/>
              <a:t>yytext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0A6DD43-86C1-492D-981B-41D5EDD1B2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</a:rPr>
              <a:t>%%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</a:rPr>
              <a:t>[a-z]+  </a:t>
            </a:r>
            <a:r>
              <a:rPr lang="en-AU" sz="1600" dirty="0" err="1">
                <a:latin typeface="Consolas" panose="020B0609020204030204" pitchFamily="49" charset="0"/>
              </a:rPr>
              <a:t>printf</a:t>
            </a:r>
            <a:r>
              <a:rPr lang="en-AU" sz="1600" dirty="0">
                <a:latin typeface="Consolas" panose="020B0609020204030204" pitchFamily="49" charset="0"/>
              </a:rPr>
              <a:t>(“%s”,</a:t>
            </a:r>
            <a:r>
              <a:rPr lang="en-AU" sz="1600" dirty="0" err="1">
                <a:latin typeface="Consolas" panose="020B0609020204030204" pitchFamily="49" charset="0"/>
              </a:rPr>
              <a:t>yytext</a:t>
            </a:r>
            <a:r>
              <a:rPr lang="en-AU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</a:rPr>
              <a:t>//OR you can do this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</a:rPr>
              <a:t>[a-z]+  ECHO;</a:t>
            </a:r>
          </a:p>
        </p:txBody>
      </p:sp>
    </p:spTree>
    <p:extLst>
      <p:ext uri="{BB962C8B-B14F-4D97-AF65-F5344CB8AC3E}">
        <p14:creationId xmlns:p14="http://schemas.microsoft.com/office/powerpoint/2010/main" val="2532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487899-1E93-42FC-821D-7223D8FF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69" y="927098"/>
            <a:ext cx="6821763" cy="709865"/>
          </a:xfrm>
        </p:spPr>
        <p:txBody>
          <a:bodyPr/>
          <a:lstStyle/>
          <a:p>
            <a:r>
              <a:rPr lang="en-AU" sz="2400" dirty="0"/>
              <a:t>So you want to build your own language….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54DD52-E5ED-4883-A46C-9ED7F09CB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You’ll need a compiler or interpreter if it’s a high level (anything above assembly) language!</a:t>
            </a:r>
          </a:p>
          <a:p>
            <a:r>
              <a:rPr lang="en-AU" dirty="0"/>
              <a:t>It’ll probably need to be easily parsed</a:t>
            </a:r>
          </a:p>
          <a:p>
            <a:pPr lvl="1"/>
            <a:r>
              <a:rPr lang="en-AU" dirty="0"/>
              <a:t>Should have reserved words</a:t>
            </a:r>
          </a:p>
          <a:p>
            <a:pPr lvl="2"/>
            <a:r>
              <a:rPr lang="en-AU" dirty="0"/>
              <a:t>If, while, for… or something like that</a:t>
            </a:r>
          </a:p>
          <a:p>
            <a:pPr lvl="1"/>
            <a:r>
              <a:rPr lang="en-AU" dirty="0"/>
              <a:t>Regular grammar</a:t>
            </a:r>
          </a:p>
          <a:p>
            <a:pPr lvl="2"/>
            <a:r>
              <a:rPr lang="en-AU" dirty="0"/>
              <a:t>The language follows a CFG, basically</a:t>
            </a:r>
          </a:p>
          <a:p>
            <a:pPr lvl="1"/>
            <a:r>
              <a:rPr lang="en-AU" dirty="0"/>
              <a:t>Probably needs one symbol lookahead</a:t>
            </a:r>
          </a:p>
          <a:p>
            <a:pPr lvl="2"/>
            <a:r>
              <a:rPr lang="en-AU" dirty="0"/>
              <a:t>If shouldn’t just be If, it should be If </a:t>
            </a:r>
            <a:r>
              <a:rPr lang="en-AU" i="1" dirty="0"/>
              <a:t>something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7227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B631D4-F598-4623-BE9A-2DB3A765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Even more Lex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36D1F1-C5AA-4A31-BF99-8939C68728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You can output the length of a matched string using </a:t>
            </a:r>
            <a:r>
              <a:rPr lang="en-AU" dirty="0" err="1"/>
              <a:t>yyleng</a:t>
            </a:r>
            <a:r>
              <a:rPr lang="en-AU" dirty="0"/>
              <a:t>.</a:t>
            </a:r>
          </a:p>
          <a:p>
            <a:r>
              <a:rPr lang="en-AU" dirty="0"/>
              <a:t>You can also use </a:t>
            </a:r>
            <a:r>
              <a:rPr lang="en-AU" dirty="0" err="1"/>
              <a:t>yyless</a:t>
            </a:r>
            <a:r>
              <a:rPr lang="en-AU" dirty="0"/>
              <a:t> (not pictured here) if supported to wind characters back onto the input stream one at a time</a:t>
            </a:r>
          </a:p>
          <a:p>
            <a:r>
              <a:rPr lang="en-AU" dirty="0"/>
              <a:t>Using both you can actively edit the input stream!</a:t>
            </a:r>
          </a:p>
          <a:p>
            <a:r>
              <a:rPr lang="en-AU" dirty="0"/>
              <a:t>Lex will only store 100 characters though… so be aware.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688DD16-0CD8-4C97-80E5-5A6897F93C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</a:rPr>
              <a:t>%%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</a:rPr>
              <a:t>[a-</a:t>
            </a:r>
            <a:r>
              <a:rPr lang="en-AU" sz="1600" dirty="0" err="1">
                <a:latin typeface="Consolas" panose="020B0609020204030204" pitchFamily="49" charset="0"/>
              </a:rPr>
              <a:t>zA</a:t>
            </a:r>
            <a:r>
              <a:rPr lang="en-AU" sz="1600" dirty="0">
                <a:latin typeface="Consolas" panose="020B0609020204030204" pitchFamily="49" charset="0"/>
              </a:rPr>
              <a:t>-Z]+ {words++;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</a:rPr>
              <a:t>           chars += </a:t>
            </a:r>
            <a:r>
              <a:rPr lang="en-AU" sz="1600" dirty="0" err="1">
                <a:latin typeface="Consolas" panose="020B0609020204030204" pitchFamily="49" charset="0"/>
              </a:rPr>
              <a:t>yyleng</a:t>
            </a:r>
            <a:r>
              <a:rPr lang="en-AU" sz="1600" dirty="0">
                <a:latin typeface="Consolas" panose="020B060902020403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565390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948621-CD42-4234-90FA-18F4FD3A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Ambiguous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0E180D-3CFF-417A-99F2-D1A3EAF274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If two rules match, choose the longer match.</a:t>
            </a:r>
          </a:p>
          <a:p>
            <a:r>
              <a:rPr lang="en-AU" dirty="0"/>
              <a:t>If they’re the same length, choose the one that was defined first.</a:t>
            </a:r>
          </a:p>
          <a:p>
            <a:r>
              <a:rPr lang="en-AU" dirty="0"/>
              <a:t>In this case, integer is integer and not identifier because it comes first.</a:t>
            </a:r>
          </a:p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6B355AF-A2A8-4A38-9FC2-73EA752D0E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</a:rPr>
              <a:t>%%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</a:rPr>
              <a:t>integer //it’s an </a:t>
            </a:r>
            <a:r>
              <a:rPr lang="en-AU" sz="1600" dirty="0" err="1">
                <a:latin typeface="Consolas" panose="020B0609020204030204" pitchFamily="49" charset="0"/>
              </a:rPr>
              <a:t>int</a:t>
            </a:r>
            <a:r>
              <a:rPr lang="en-AU" sz="1600" dirty="0">
                <a:latin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</a:rPr>
              <a:t>[a-z]+  //it’s an identifier!</a:t>
            </a:r>
          </a:p>
        </p:txBody>
      </p:sp>
    </p:spTree>
    <p:extLst>
      <p:ext uri="{BB962C8B-B14F-4D97-AF65-F5344CB8AC3E}">
        <p14:creationId xmlns:p14="http://schemas.microsoft.com/office/powerpoint/2010/main" val="889904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FAF84DE-1F34-4402-8D87-11447C0C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Last words on Lex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0F59D8-EC9F-4B61-B5D1-E2C67739D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Lex will convert your code into C.</a:t>
            </a:r>
          </a:p>
          <a:p>
            <a:r>
              <a:rPr lang="en-AU" dirty="0"/>
              <a:t>As Lex is a context sensitive analysis, pre-processor statements need to be dealt with differently than in C. </a:t>
            </a:r>
          </a:p>
          <a:p>
            <a:r>
              <a:rPr lang="en-AU" dirty="0"/>
              <a:t>We can’t just use #defines</a:t>
            </a:r>
          </a:p>
          <a:p>
            <a:r>
              <a:rPr lang="en-AU" dirty="0"/>
              <a:t>Two methods:</a:t>
            </a:r>
          </a:p>
          <a:p>
            <a:pPr lvl="1"/>
            <a:r>
              <a:rPr lang="en-AU" dirty="0"/>
              <a:t>Use of Flags – when only a few rules change from one context to another – user defined</a:t>
            </a:r>
          </a:p>
          <a:p>
            <a:pPr lvl="1"/>
            <a:r>
              <a:rPr lang="en-AU" dirty="0"/>
              <a:t>Use of start conditions – similar, but allows Lex to define the code required.</a:t>
            </a:r>
          </a:p>
        </p:txBody>
      </p:sp>
    </p:spTree>
    <p:extLst>
      <p:ext uri="{BB962C8B-B14F-4D97-AF65-F5344CB8AC3E}">
        <p14:creationId xmlns:p14="http://schemas.microsoft.com/office/powerpoint/2010/main" val="909145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0C9B8-D5E1-4BFA-9F52-110902CA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Lex Program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85A3559-0067-4368-9E90-91CABFFEB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901" y="2489200"/>
            <a:ext cx="6156223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6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397179-FFD1-4135-BBA4-50BBAE33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Lex Program Pt.2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5960602-15AA-4B87-BF49-47CB0D50C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040" y="2489200"/>
            <a:ext cx="5501944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88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8089BC4-7BEB-4621-A5F9-72B86190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YACC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6EFCF36-CC63-4867-B3A0-E03A31ACC8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hard bit</a:t>
            </a:r>
          </a:p>
        </p:txBody>
      </p:sp>
    </p:spTree>
    <p:extLst>
      <p:ext uri="{BB962C8B-B14F-4D97-AF65-F5344CB8AC3E}">
        <p14:creationId xmlns:p14="http://schemas.microsoft.com/office/powerpoint/2010/main" val="113815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9861865-3F62-491F-81E6-743ED503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Yacc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D5F8A8B-2B72-4222-95D4-7BF2B244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Yacc</a:t>
            </a:r>
            <a:r>
              <a:rPr lang="en-AU" dirty="0"/>
              <a:t>: Yet Another Compiler </a:t>
            </a:r>
            <a:r>
              <a:rPr lang="en-AU" dirty="0" err="1"/>
              <a:t>Compiler</a:t>
            </a:r>
            <a:endParaRPr lang="en-AU" dirty="0"/>
          </a:p>
          <a:p>
            <a:r>
              <a:rPr lang="en-AU" dirty="0"/>
              <a:t>Is a… compiler </a:t>
            </a:r>
            <a:r>
              <a:rPr lang="en-AU" dirty="0" err="1"/>
              <a:t>compiler</a:t>
            </a:r>
            <a:r>
              <a:rPr lang="en-AU" dirty="0"/>
              <a:t>.</a:t>
            </a:r>
          </a:p>
          <a:p>
            <a:r>
              <a:rPr lang="en-AU" dirty="0"/>
              <a:t>Converts user defined grammar into a subroutine called </a:t>
            </a:r>
            <a:r>
              <a:rPr lang="en-AU" dirty="0" err="1"/>
              <a:t>yyparse</a:t>
            </a:r>
            <a:r>
              <a:rPr lang="en-AU" dirty="0"/>
              <a:t>() (it’s in C too) that handles the input process.</a:t>
            </a:r>
          </a:p>
          <a:p>
            <a:r>
              <a:rPr lang="en-AU" dirty="0"/>
              <a:t>This calls a user-supplied routine, by default </a:t>
            </a:r>
            <a:r>
              <a:rPr lang="en-AU" dirty="0" err="1"/>
              <a:t>yylex</a:t>
            </a:r>
            <a:r>
              <a:rPr lang="en-AU" dirty="0"/>
              <a:t>() to return the next basic input item.</a:t>
            </a:r>
          </a:p>
          <a:p>
            <a:r>
              <a:rPr lang="en-AU" dirty="0"/>
              <a:t>Lex and </a:t>
            </a:r>
            <a:r>
              <a:rPr lang="en-AU" dirty="0" err="1"/>
              <a:t>Yacc</a:t>
            </a:r>
            <a:r>
              <a:rPr lang="en-AU" dirty="0"/>
              <a:t> just plug into </a:t>
            </a:r>
            <a:r>
              <a:rPr lang="en-AU" dirty="0" err="1"/>
              <a:t>eachother</a:t>
            </a:r>
            <a:r>
              <a:rPr lang="en-AU" dirty="0"/>
              <a:t>, basically.</a:t>
            </a:r>
          </a:p>
        </p:txBody>
      </p:sp>
    </p:spTree>
    <p:extLst>
      <p:ext uri="{BB962C8B-B14F-4D97-AF65-F5344CB8AC3E}">
        <p14:creationId xmlns:p14="http://schemas.microsoft.com/office/powerpoint/2010/main" val="2779430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D7FB9-6E10-475A-A846-4A7F03EB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Yacc</a:t>
            </a:r>
            <a:r>
              <a:rPr lang="en-AU" dirty="0"/>
              <a:t> Grammar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372AD7-EC30-4B94-AF66-31D957C97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Specification is very general, LALR(1)</a:t>
            </a:r>
          </a:p>
          <a:p>
            <a:pPr lvl="1"/>
            <a:r>
              <a:rPr lang="en-AU" dirty="0"/>
              <a:t>Look Ahead Left Recursive 1; one symbol look ahead</a:t>
            </a:r>
          </a:p>
          <a:p>
            <a:r>
              <a:rPr lang="en-AU" dirty="0" err="1"/>
              <a:t>Yacc</a:t>
            </a:r>
            <a:r>
              <a:rPr lang="en-AU" dirty="0"/>
              <a:t> needs :</a:t>
            </a:r>
          </a:p>
          <a:p>
            <a:pPr lvl="1"/>
            <a:r>
              <a:rPr lang="en-AU" dirty="0"/>
              <a:t>Specification of input process</a:t>
            </a:r>
          </a:p>
          <a:p>
            <a:pPr lvl="1"/>
            <a:r>
              <a:rPr lang="en-AU" dirty="0"/>
              <a:t>Rules describing input structure</a:t>
            </a:r>
          </a:p>
          <a:p>
            <a:pPr lvl="1"/>
            <a:r>
              <a:rPr lang="en-AU" dirty="0"/>
              <a:t>Code to invoke when rules are recognised</a:t>
            </a:r>
          </a:p>
          <a:p>
            <a:pPr lvl="1"/>
            <a:r>
              <a:rPr lang="en-AU" dirty="0"/>
              <a:t>Low level routine to do the input</a:t>
            </a:r>
          </a:p>
          <a:p>
            <a:r>
              <a:rPr lang="en-AU" dirty="0" err="1"/>
              <a:t>Yacc</a:t>
            </a:r>
            <a:r>
              <a:rPr lang="en-AU" dirty="0"/>
              <a:t> then generates a parser using </a:t>
            </a:r>
            <a:r>
              <a:rPr lang="en-AU" dirty="0" err="1"/>
              <a:t>lex</a:t>
            </a:r>
            <a:r>
              <a:rPr lang="en-AU" dirty="0"/>
              <a:t> to identify basic tokens from the input stream</a:t>
            </a:r>
          </a:p>
          <a:p>
            <a:r>
              <a:rPr lang="en-AU" dirty="0" err="1"/>
              <a:t>Yacc</a:t>
            </a:r>
            <a:r>
              <a:rPr lang="en-AU" dirty="0"/>
              <a:t> attempts to recognise combinations of tokens that match the grammar it is programmed with.</a:t>
            </a:r>
          </a:p>
        </p:txBody>
      </p:sp>
    </p:spTree>
    <p:extLst>
      <p:ext uri="{BB962C8B-B14F-4D97-AF65-F5344CB8AC3E}">
        <p14:creationId xmlns:p14="http://schemas.microsoft.com/office/powerpoint/2010/main" val="2489322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732528-8C3A-4CBA-BDAE-20288502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Yacc</a:t>
            </a:r>
            <a:r>
              <a:rPr lang="en-AU" dirty="0"/>
              <a:t>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5DCDE8-EA93-4652-A6D8-20EAE027C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Actions are invoked when a match is found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date: </a:t>
            </a:r>
            <a:r>
              <a:rPr lang="en-AU" dirty="0" err="1">
                <a:latin typeface="Consolas" panose="020B0609020204030204" pitchFamily="49" charset="0"/>
              </a:rPr>
              <a:t>month_name</a:t>
            </a:r>
            <a:r>
              <a:rPr lang="en-AU" dirty="0">
                <a:latin typeface="Consolas" panose="020B0609020204030204" pitchFamily="49" charset="0"/>
              </a:rPr>
              <a:t> day ‘,’ year;</a:t>
            </a:r>
          </a:p>
          <a:p>
            <a:r>
              <a:rPr lang="en-AU" dirty="0"/>
              <a:t>This matches “March 3, 1992”</a:t>
            </a:r>
          </a:p>
          <a:p>
            <a:r>
              <a:rPr lang="en-AU" dirty="0"/>
              <a:t>Things recognised by Lex are </a:t>
            </a:r>
            <a:r>
              <a:rPr lang="en-AU" i="1" dirty="0"/>
              <a:t>Terminal Symbols</a:t>
            </a:r>
            <a:endParaRPr lang="en-AU" dirty="0"/>
          </a:p>
          <a:p>
            <a:r>
              <a:rPr lang="en-AU" dirty="0"/>
              <a:t>Things recognised by </a:t>
            </a:r>
            <a:r>
              <a:rPr lang="en-AU" dirty="0" err="1"/>
              <a:t>Yacc</a:t>
            </a:r>
            <a:r>
              <a:rPr lang="en-AU" dirty="0"/>
              <a:t> are </a:t>
            </a:r>
            <a:r>
              <a:rPr lang="en-AU" i="1" dirty="0"/>
              <a:t>Non-terminal Symbols</a:t>
            </a:r>
            <a:endParaRPr lang="en-AU" dirty="0"/>
          </a:p>
          <a:p>
            <a:r>
              <a:rPr lang="en-AU" dirty="0"/>
              <a:t>This makes it very easy to add new rules: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date: month ‘/’ day ‘/’ year;</a:t>
            </a:r>
          </a:p>
          <a:p>
            <a:r>
              <a:rPr lang="en-AU" dirty="0"/>
              <a:t>Matches 3/3/1992</a:t>
            </a:r>
          </a:p>
        </p:txBody>
      </p:sp>
    </p:spTree>
    <p:extLst>
      <p:ext uri="{BB962C8B-B14F-4D97-AF65-F5344CB8AC3E}">
        <p14:creationId xmlns:p14="http://schemas.microsoft.com/office/powerpoint/2010/main" val="2180823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A88F1B-FACC-4C76-8D33-A7A47825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Yacc</a:t>
            </a:r>
            <a:r>
              <a:rPr lang="en-AU" dirty="0"/>
              <a:t>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258D35-4699-42CC-A3A5-58D40B1ED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Input errors are detected as early as possible with a left to right scan.</a:t>
            </a:r>
          </a:p>
          <a:p>
            <a:r>
              <a:rPr lang="en-AU" dirty="0"/>
              <a:t>This early failure reduces the chance of reading and computing with bad data</a:t>
            </a:r>
          </a:p>
          <a:p>
            <a:r>
              <a:rPr lang="en-AU" dirty="0"/>
              <a:t>Bad data is found quickly</a:t>
            </a:r>
          </a:p>
          <a:p>
            <a:r>
              <a:rPr lang="en-AU" dirty="0"/>
              <a:t>Also, constructs difficult to handle in </a:t>
            </a:r>
            <a:r>
              <a:rPr lang="en-AU" dirty="0" err="1"/>
              <a:t>yacc</a:t>
            </a:r>
            <a:r>
              <a:rPr lang="en-AU" dirty="0"/>
              <a:t> tend to be hard for humans to understand</a:t>
            </a:r>
          </a:p>
          <a:p>
            <a:r>
              <a:rPr lang="en-AU" dirty="0"/>
              <a:t>If you can’t write it in </a:t>
            </a:r>
            <a:r>
              <a:rPr lang="en-AU" dirty="0" err="1"/>
              <a:t>yacc</a:t>
            </a:r>
            <a:r>
              <a:rPr lang="en-AU" dirty="0"/>
              <a:t> easily, you probably can’t understand it as a human easily.</a:t>
            </a:r>
          </a:p>
          <a:p>
            <a:r>
              <a:rPr lang="en-AU" dirty="0"/>
              <a:t>This can reveal poor design of your language!</a:t>
            </a:r>
          </a:p>
        </p:txBody>
      </p:sp>
    </p:spTree>
    <p:extLst>
      <p:ext uri="{BB962C8B-B14F-4D97-AF65-F5344CB8AC3E}">
        <p14:creationId xmlns:p14="http://schemas.microsoft.com/office/powerpoint/2010/main" val="278884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7CEB2B-6E01-4812-8F5A-33540C3F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 a Compiler!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001D32-BD5A-493F-A743-3760040C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compiler allows you to turn a language into machine code.</a:t>
            </a:r>
          </a:p>
          <a:p>
            <a:r>
              <a:rPr lang="en-AU" dirty="0"/>
              <a:t>It needs:</a:t>
            </a:r>
          </a:p>
          <a:p>
            <a:pPr lvl="1"/>
            <a:r>
              <a:rPr lang="en-AU" dirty="0"/>
              <a:t>Symbol table (what do variables mean? Procedures?)</a:t>
            </a:r>
          </a:p>
          <a:p>
            <a:pPr lvl="1"/>
            <a:r>
              <a:rPr lang="en-AU" dirty="0"/>
              <a:t>Parser</a:t>
            </a:r>
          </a:p>
          <a:p>
            <a:pPr lvl="1"/>
            <a:r>
              <a:rPr lang="en-AU" dirty="0"/>
              <a:t>Syntax analysis – Probably should be simple</a:t>
            </a:r>
          </a:p>
          <a:p>
            <a:pPr lvl="1"/>
            <a:r>
              <a:rPr lang="en-AU" dirty="0"/>
              <a:t>Code generation – You know, into machine code</a:t>
            </a:r>
          </a:p>
          <a:p>
            <a:pPr lvl="1"/>
            <a:r>
              <a:rPr lang="en-AU" dirty="0"/>
              <a:t>Optimiser</a:t>
            </a:r>
          </a:p>
          <a:p>
            <a:pPr lvl="1"/>
            <a:r>
              <a:rPr lang="en-AU" dirty="0"/>
              <a:t>Activation records – Not for itself, it needs to be able to build them.</a:t>
            </a:r>
          </a:p>
        </p:txBody>
      </p:sp>
    </p:spTree>
    <p:extLst>
      <p:ext uri="{BB962C8B-B14F-4D97-AF65-F5344CB8AC3E}">
        <p14:creationId xmlns:p14="http://schemas.microsoft.com/office/powerpoint/2010/main" val="3681299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A3A2A-ABC3-4AFC-9A88-CCA24F53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Yacc</a:t>
            </a:r>
            <a:r>
              <a:rPr lang="en-AU" dirty="0"/>
              <a:t>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ED64C-C53D-4F88-9E04-E7D539FA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File format:</a:t>
            </a:r>
          </a:p>
          <a:p>
            <a:pPr marL="0" indent="0">
              <a:buNone/>
            </a:pPr>
            <a:r>
              <a:rPr lang="en-AU" sz="1400" dirty="0">
                <a:latin typeface="Consolas" panose="020B0609020204030204" pitchFamily="49" charset="0"/>
              </a:rPr>
              <a:t>{declarations}     //optional</a:t>
            </a:r>
            <a:br>
              <a:rPr lang="en-AU" sz="1400" dirty="0">
                <a:latin typeface="Consolas" panose="020B0609020204030204" pitchFamily="49" charset="0"/>
              </a:rPr>
            </a:br>
            <a:r>
              <a:rPr lang="en-AU" sz="1400" dirty="0">
                <a:latin typeface="Consolas" panose="020B0609020204030204" pitchFamily="49" charset="0"/>
              </a:rPr>
              <a:t>%%</a:t>
            </a:r>
            <a:br>
              <a:rPr lang="en-AU" sz="1400" dirty="0">
                <a:latin typeface="Consolas" panose="020B0609020204030204" pitchFamily="49" charset="0"/>
              </a:rPr>
            </a:br>
            <a:r>
              <a:rPr lang="en-AU" sz="1400" dirty="0">
                <a:latin typeface="Consolas" panose="020B0609020204030204" pitchFamily="49" charset="0"/>
              </a:rPr>
              <a:t>{rules}            //optional</a:t>
            </a:r>
            <a:br>
              <a:rPr lang="en-AU" sz="1400" dirty="0">
                <a:latin typeface="Consolas" panose="020B0609020204030204" pitchFamily="49" charset="0"/>
              </a:rPr>
            </a:br>
            <a:r>
              <a:rPr lang="en-AU" sz="1400" dirty="0">
                <a:latin typeface="Consolas" panose="020B0609020204030204" pitchFamily="49" charset="0"/>
              </a:rPr>
              <a:t>%%                 //optional</a:t>
            </a:r>
            <a:br>
              <a:rPr lang="en-AU" sz="1400" dirty="0">
                <a:latin typeface="Consolas" panose="020B0609020204030204" pitchFamily="49" charset="0"/>
              </a:rPr>
            </a:br>
            <a:r>
              <a:rPr lang="en-AU" sz="1400" dirty="0">
                <a:latin typeface="Consolas" panose="020B0609020204030204" pitchFamily="49" charset="0"/>
              </a:rPr>
              <a:t>{programs}         //optional</a:t>
            </a:r>
          </a:p>
          <a:p>
            <a:r>
              <a:rPr lang="en-AU" dirty="0"/>
              <a:t>Rule format:</a:t>
            </a:r>
          </a:p>
          <a:p>
            <a:pPr marL="0" indent="0">
              <a:buNone/>
            </a:pPr>
            <a:r>
              <a:rPr lang="en-AU" sz="1400" dirty="0">
                <a:latin typeface="Consolas" panose="020B0609020204030204" pitchFamily="49" charset="0"/>
              </a:rPr>
              <a:t>A: BODY ;</a:t>
            </a:r>
          </a:p>
          <a:p>
            <a:r>
              <a:rPr lang="en-AU" dirty="0"/>
              <a:t>Where A is a non-terminal symbol and BODY is a sequence of zero or more non-terminal symbols terminal symbols, and literals.</a:t>
            </a:r>
          </a:p>
          <a:p>
            <a:pPr lvl="1"/>
            <a:r>
              <a:rPr lang="en-AU" dirty="0"/>
              <a:t>A literal is a single character in quotes: ‘a’ etc.</a:t>
            </a:r>
          </a:p>
        </p:txBody>
      </p:sp>
    </p:spTree>
    <p:extLst>
      <p:ext uri="{BB962C8B-B14F-4D97-AF65-F5344CB8AC3E}">
        <p14:creationId xmlns:p14="http://schemas.microsoft.com/office/powerpoint/2010/main" val="646497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049613-424F-4A96-AAF1-852BC32A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912B05-396E-4B86-9C2A-45B8E5693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You can use C escape sequences as literals</a:t>
            </a:r>
          </a:p>
          <a:p>
            <a:pPr lvl="1"/>
            <a:r>
              <a:rPr lang="en-AU" dirty="0"/>
              <a:t>‘\n’: newline</a:t>
            </a:r>
          </a:p>
          <a:p>
            <a:pPr lvl="1"/>
            <a:r>
              <a:rPr lang="en-AU" dirty="0"/>
              <a:t>‘\r’: return</a:t>
            </a:r>
          </a:p>
          <a:p>
            <a:pPr lvl="1"/>
            <a:r>
              <a:rPr lang="en-AU" dirty="0"/>
              <a:t>‘\’’: single quote</a:t>
            </a:r>
          </a:p>
          <a:p>
            <a:pPr lvl="1"/>
            <a:r>
              <a:rPr lang="en-AU" dirty="0"/>
              <a:t>‘\t’: tab</a:t>
            </a:r>
          </a:p>
          <a:p>
            <a:pPr lvl="1"/>
            <a:r>
              <a:rPr lang="en-AU" dirty="0"/>
              <a:t>‘\b’: backspace</a:t>
            </a:r>
          </a:p>
          <a:p>
            <a:pPr lvl="1"/>
            <a:r>
              <a:rPr lang="en-AU" dirty="0"/>
              <a:t>‘\x01’-’\</a:t>
            </a:r>
            <a:r>
              <a:rPr lang="en-AU" dirty="0" err="1"/>
              <a:t>xFF</a:t>
            </a:r>
            <a:r>
              <a:rPr lang="en-AU" dirty="0"/>
              <a:t>’: hex defined character</a:t>
            </a:r>
          </a:p>
          <a:p>
            <a:r>
              <a:rPr lang="en-AU" dirty="0"/>
              <a:t>Cannot use the null terminator.</a:t>
            </a:r>
          </a:p>
        </p:txBody>
      </p:sp>
    </p:spTree>
    <p:extLst>
      <p:ext uri="{BB962C8B-B14F-4D97-AF65-F5344CB8AC3E}">
        <p14:creationId xmlns:p14="http://schemas.microsoft.com/office/powerpoint/2010/main" val="37023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CFFAD6-E8BE-44EE-A957-04E88095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B0B518F-D542-4BCD-A62A-88C15CD9F6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These are typical </a:t>
            </a:r>
            <a:r>
              <a:rPr lang="en-AU" dirty="0" err="1"/>
              <a:t>Yacc</a:t>
            </a:r>
            <a:r>
              <a:rPr lang="en-AU" dirty="0"/>
              <a:t> rules.</a:t>
            </a:r>
          </a:p>
          <a:p>
            <a:r>
              <a:rPr lang="en-AU" dirty="0"/>
              <a:t>You can do </a:t>
            </a:r>
            <a:r>
              <a:rPr lang="en-AU" dirty="0" smtClean="0"/>
              <a:t>complex </a:t>
            </a:r>
            <a:r>
              <a:rPr lang="en-AU" dirty="0"/>
              <a:t>rules via multiple entries or by using logical or (“|”).</a:t>
            </a:r>
          </a:p>
          <a:p>
            <a:r>
              <a:rPr lang="en-AU" dirty="0"/>
              <a:t>A rule may contain something, or be empty</a:t>
            </a:r>
          </a:p>
          <a:p>
            <a:r>
              <a:rPr lang="en-AU" dirty="0"/>
              <a:t>Exactly </a:t>
            </a:r>
            <a:r>
              <a:rPr lang="en-AU" i="1" dirty="0"/>
              <a:t>one</a:t>
            </a:r>
            <a:r>
              <a:rPr lang="en-AU" dirty="0"/>
              <a:t> empty can exist in the entire rule set.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example: 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8620436-3787-4D90-974A-833CA4E08D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A: B C D;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A: E F;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A: G;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//OR, you can do this: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A: B C D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| E F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| G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   ;</a:t>
            </a:r>
          </a:p>
        </p:txBody>
      </p:sp>
    </p:spTree>
    <p:extLst>
      <p:ext uri="{BB962C8B-B14F-4D97-AF65-F5344CB8AC3E}">
        <p14:creationId xmlns:p14="http://schemas.microsoft.com/office/powerpoint/2010/main" val="1811422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smtClean="0"/>
              <a:t>Can define tokens in declaration section. These will match up with Lex definitions.</a:t>
            </a:r>
          </a:p>
          <a:p>
            <a:r>
              <a:rPr lang="en-AU" dirty="0" smtClean="0"/>
              <a:t>Can also define a start symbol in definitions.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latin typeface="Consolas" panose="020B0609020204030204" pitchFamily="49" charset="0"/>
              </a:rPr>
              <a:t>%token name1 name2…</a:t>
            </a:r>
          </a:p>
          <a:p>
            <a:pPr marL="0" indent="0">
              <a:buNone/>
            </a:pPr>
            <a:r>
              <a:rPr lang="en-AU" dirty="0" smtClean="0">
                <a:latin typeface="Consolas" panose="020B0609020204030204" pitchFamily="49" charset="0"/>
              </a:rPr>
              <a:t>%start symbol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506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Actions can be defined as so:</a:t>
            </a:r>
          </a:p>
          <a:p>
            <a:pPr marL="0" indent="0">
              <a:buNone/>
            </a:pPr>
            <a:r>
              <a:rPr lang="en-AU" dirty="0" smtClean="0">
                <a:latin typeface="Consolas" panose="020B0609020204030204" pitchFamily="49" charset="0"/>
              </a:rPr>
              <a:t>A: ‘(‘ B ‘)’ {hello(1, “</a:t>
            </a:r>
            <a:r>
              <a:rPr lang="en-AU" dirty="0" err="1" smtClean="0">
                <a:latin typeface="Consolas" panose="020B0609020204030204" pitchFamily="49" charset="0"/>
              </a:rPr>
              <a:t>abc</a:t>
            </a:r>
            <a:r>
              <a:rPr lang="en-AU" dirty="0" smtClean="0">
                <a:latin typeface="Consolas" panose="020B0609020204030204" pitchFamily="49" charset="0"/>
              </a:rPr>
              <a:t>”);}</a:t>
            </a:r>
          </a:p>
          <a:p>
            <a:pPr marL="0" indent="0">
              <a:buNone/>
            </a:pPr>
            <a:r>
              <a:rPr lang="en-AU" dirty="0" smtClean="0">
                <a:latin typeface="Consolas" panose="020B0609020204030204" pitchFamily="49" charset="0"/>
              </a:rPr>
              <a:t>//OR</a:t>
            </a:r>
          </a:p>
          <a:p>
            <a:pPr marL="0" indent="0">
              <a:buNone/>
            </a:pPr>
            <a:r>
              <a:rPr lang="en-AU" dirty="0" smtClean="0">
                <a:latin typeface="Consolas" panose="020B0609020204030204" pitchFamily="49" charset="0"/>
              </a:rPr>
              <a:t>XXX: YYY ZZZ</a:t>
            </a:r>
          </a:p>
          <a:p>
            <a:pPr marL="0" indent="0">
              <a:buNone/>
            </a:pPr>
            <a:r>
              <a:rPr lang="en-AU" dirty="0" smtClean="0">
                <a:latin typeface="Consolas" panose="020B0609020204030204" pitchFamily="49" charset="0"/>
              </a:rPr>
              <a:t>{ </a:t>
            </a:r>
            <a:r>
              <a:rPr lang="en-AU" dirty="0" err="1" smtClean="0">
                <a:latin typeface="Consolas" panose="020B0609020204030204" pitchFamily="49" charset="0"/>
              </a:rPr>
              <a:t>printf</a:t>
            </a:r>
            <a:r>
              <a:rPr lang="en-AU" dirty="0" smtClean="0">
                <a:latin typeface="Consolas" panose="020B0609020204030204" pitchFamily="49" charset="0"/>
              </a:rPr>
              <a:t>(“a message\n”);</a:t>
            </a:r>
          </a:p>
          <a:p>
            <a:pPr marL="0" indent="0">
              <a:buNone/>
            </a:pPr>
            <a:r>
              <a:rPr lang="en-AU" dirty="0" smtClean="0">
                <a:latin typeface="Consolas" panose="020B0609020204030204" pitchFamily="49" charset="0"/>
              </a:rPr>
              <a:t>Flag = 25; 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190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Example: A Calculator: </a:t>
            </a:r>
            <a:r>
              <a:rPr lang="en-AU" dirty="0" err="1" smtClean="0"/>
              <a:t>Yacc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990" y="2489200"/>
            <a:ext cx="3534044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58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Example: A Calculator: Lex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2915647"/>
            <a:ext cx="6346825" cy="267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6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Compile and run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smtClean="0"/>
              <a:t>To compile:</a:t>
            </a:r>
          </a:p>
          <a:p>
            <a:pPr marL="0" indent="0">
              <a:buNone/>
            </a:pPr>
            <a:r>
              <a:rPr lang="en-AU" dirty="0" err="1" smtClean="0">
                <a:latin typeface="Consolas" panose="020B0609020204030204" pitchFamily="49" charset="0"/>
              </a:rPr>
              <a:t>yacc</a:t>
            </a:r>
            <a:r>
              <a:rPr lang="en-AU" dirty="0" smtClean="0">
                <a:latin typeface="Consolas" panose="020B0609020204030204" pitchFamily="49" charset="0"/>
              </a:rPr>
              <a:t> –d </a:t>
            </a:r>
            <a:r>
              <a:rPr lang="en-AU" dirty="0" err="1" smtClean="0">
                <a:latin typeface="Consolas" panose="020B0609020204030204" pitchFamily="49" charset="0"/>
              </a:rPr>
              <a:t>calc.y</a:t>
            </a:r>
            <a:endParaRPr lang="en-A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 err="1" smtClean="0">
                <a:latin typeface="Consolas" panose="020B0609020204030204" pitchFamily="49" charset="0"/>
              </a:rPr>
              <a:t>lex</a:t>
            </a:r>
            <a:r>
              <a:rPr lang="en-AU" dirty="0" smtClean="0">
                <a:latin typeface="Consolas" panose="020B0609020204030204" pitchFamily="49" charset="0"/>
              </a:rPr>
              <a:t> </a:t>
            </a:r>
            <a:r>
              <a:rPr lang="en-AU" dirty="0" err="1" smtClean="0">
                <a:latin typeface="Consolas" panose="020B0609020204030204" pitchFamily="49" charset="0"/>
              </a:rPr>
              <a:t>calc.l</a:t>
            </a:r>
            <a:endParaRPr lang="en-A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 err="1" smtClean="0">
                <a:latin typeface="Consolas" panose="020B0609020204030204" pitchFamily="49" charset="0"/>
              </a:rPr>
              <a:t>gcc</a:t>
            </a:r>
            <a:r>
              <a:rPr lang="en-AU" dirty="0" smtClean="0">
                <a:latin typeface="Consolas" panose="020B0609020204030204" pitchFamily="49" charset="0"/>
              </a:rPr>
              <a:t> –o </a:t>
            </a:r>
            <a:r>
              <a:rPr lang="en-AU" dirty="0" err="1" smtClean="0">
                <a:latin typeface="Consolas" panose="020B0609020204030204" pitchFamily="49" charset="0"/>
              </a:rPr>
              <a:t>calc</a:t>
            </a:r>
            <a:r>
              <a:rPr lang="en-AU" dirty="0" smtClean="0">
                <a:latin typeface="Consolas" panose="020B0609020204030204" pitchFamily="49" charset="0"/>
              </a:rPr>
              <a:t> </a:t>
            </a:r>
            <a:r>
              <a:rPr lang="en-AU" dirty="0" err="1" smtClean="0">
                <a:latin typeface="Consolas" panose="020B0609020204030204" pitchFamily="49" charset="0"/>
              </a:rPr>
              <a:t>y.tab.c</a:t>
            </a:r>
            <a:r>
              <a:rPr lang="en-AU" dirty="0" smtClean="0">
                <a:latin typeface="Consolas" panose="020B0609020204030204" pitchFamily="49" charset="0"/>
              </a:rPr>
              <a:t>          	</a:t>
            </a:r>
            <a:r>
              <a:rPr lang="en-AU" dirty="0" err="1" smtClean="0">
                <a:latin typeface="Consolas" panose="020B0609020204030204" pitchFamily="49" charset="0"/>
              </a:rPr>
              <a:t>lex.yy.c</a:t>
            </a:r>
            <a:r>
              <a:rPr lang="en-AU" dirty="0" smtClean="0">
                <a:latin typeface="Consolas" panose="020B0609020204030204" pitchFamily="49" charset="0"/>
              </a:rPr>
              <a:t> -</a:t>
            </a:r>
            <a:r>
              <a:rPr lang="en-AU" dirty="0" err="1" smtClean="0">
                <a:latin typeface="Consolas" panose="020B0609020204030204" pitchFamily="49" charset="0"/>
              </a:rPr>
              <a:t>lfl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To run:</a:t>
            </a:r>
          </a:p>
          <a:p>
            <a:pPr marL="0" indent="0">
              <a:buNone/>
            </a:pPr>
            <a:r>
              <a:rPr lang="en-AU" dirty="0" smtClean="0">
                <a:latin typeface="Consolas" panose="020B0609020204030204" pitchFamily="49" charset="0"/>
              </a:rPr>
              <a:t>./</a:t>
            </a:r>
            <a:r>
              <a:rPr lang="en-AU" dirty="0" err="1" smtClean="0">
                <a:latin typeface="Consolas" panose="020B0609020204030204" pitchFamily="49" charset="0"/>
              </a:rPr>
              <a:t>mycalc</a:t>
            </a:r>
            <a:endParaRPr lang="en-A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 smtClean="0">
                <a:latin typeface="Consolas" panose="020B0609020204030204" pitchFamily="49" charset="0"/>
              </a:rPr>
              <a:t>12+45</a:t>
            </a:r>
          </a:p>
          <a:p>
            <a:pPr marL="0" indent="0">
              <a:buNone/>
            </a:pPr>
            <a:r>
              <a:rPr lang="en-AU" dirty="0" smtClean="0">
                <a:latin typeface="Consolas" panose="020B0609020204030204" pitchFamily="49" charset="0"/>
              </a:rPr>
              <a:t>57</a:t>
            </a:r>
          </a:p>
          <a:p>
            <a:pPr marL="0" indent="0">
              <a:buNone/>
            </a:pPr>
            <a:r>
              <a:rPr lang="en-AU" dirty="0" smtClean="0">
                <a:latin typeface="Consolas" panose="020B0609020204030204" pitchFamily="49" charset="0"/>
              </a:rPr>
              <a:t>2 + 3</a:t>
            </a:r>
          </a:p>
          <a:p>
            <a:pPr marL="0" indent="0">
              <a:buNone/>
            </a:pPr>
            <a:r>
              <a:rPr lang="en-AU" dirty="0" smtClean="0">
                <a:latin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r>
              <a:rPr lang="en-AU" dirty="0" smtClean="0">
                <a:latin typeface="Consolas" panose="020B0609020204030204" pitchFamily="49" charset="0"/>
              </a:rPr>
              <a:t>100 + -50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</a:rPr>
              <a:t>s</a:t>
            </a:r>
            <a:r>
              <a:rPr lang="en-AU" dirty="0" smtClean="0">
                <a:latin typeface="Consolas" panose="020B0609020204030204" pitchFamily="49" charset="0"/>
              </a:rPr>
              <a:t>yntax error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126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But how does it work?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How does </a:t>
            </a:r>
            <a:r>
              <a:rPr lang="en-AU" dirty="0" err="1" smtClean="0"/>
              <a:t>Yacc</a:t>
            </a:r>
            <a:r>
              <a:rPr lang="en-AU" dirty="0" smtClean="0"/>
              <a:t> parse input?</a:t>
            </a:r>
          </a:p>
          <a:p>
            <a:r>
              <a:rPr lang="en-AU" dirty="0" smtClean="0"/>
              <a:t>It uses a stack, and a finite state machine with the following four actions.</a:t>
            </a:r>
          </a:p>
          <a:p>
            <a:pPr lvl="1"/>
            <a:r>
              <a:rPr lang="en-AU" u="sng" dirty="0" smtClean="0"/>
              <a:t>Shift</a:t>
            </a:r>
            <a:r>
              <a:rPr lang="en-AU" dirty="0" smtClean="0"/>
              <a:t>: used to push symbols onto the stack</a:t>
            </a:r>
          </a:p>
          <a:p>
            <a:pPr lvl="1"/>
            <a:r>
              <a:rPr lang="en-AU" u="sng" dirty="0" smtClean="0"/>
              <a:t>Reduce</a:t>
            </a:r>
            <a:r>
              <a:rPr lang="en-AU" dirty="0" smtClean="0"/>
              <a:t>: is used when the right hand side of the rule has been recognised, and can be replaced by the left hand side</a:t>
            </a:r>
          </a:p>
          <a:p>
            <a:pPr lvl="1"/>
            <a:r>
              <a:rPr lang="en-AU" u="sng" dirty="0" smtClean="0"/>
              <a:t>Accept</a:t>
            </a:r>
            <a:r>
              <a:rPr lang="en-AU" dirty="0" smtClean="0"/>
              <a:t>: Input has been parsed successfully</a:t>
            </a:r>
          </a:p>
          <a:p>
            <a:pPr lvl="1"/>
            <a:r>
              <a:rPr lang="en-AU" u="sng" dirty="0" smtClean="0"/>
              <a:t>Error</a:t>
            </a:r>
            <a:r>
              <a:rPr lang="en-AU" dirty="0" smtClean="0"/>
              <a:t>: A syntax error has been found.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04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Recursive parsing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2988030"/>
            <a:ext cx="6346825" cy="253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1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9AC749-D19B-4976-BA20-078BBA48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Or, Build an Interpreter!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1822FA-6B31-4E87-BAC9-9496820AD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Interpreters interpret code into machine code at runtime.</a:t>
            </a:r>
          </a:p>
          <a:p>
            <a:r>
              <a:rPr lang="en-AU" dirty="0"/>
              <a:t>PL0 is a language that used it</a:t>
            </a:r>
          </a:p>
          <a:p>
            <a:pPr lvl="1"/>
            <a:r>
              <a:rPr lang="en-AU" dirty="0"/>
              <a:t>Has a syntax checker, parser, compiler &amp; interpreter!</a:t>
            </a:r>
          </a:p>
          <a:p>
            <a:pPr lvl="1"/>
            <a:r>
              <a:rPr lang="en-AU" dirty="0"/>
              <a:t>Uses a symbol table in interpreter</a:t>
            </a:r>
          </a:p>
          <a:p>
            <a:pPr lvl="1"/>
            <a:r>
              <a:rPr lang="en-AU" dirty="0"/>
              <a:t>Not optimised</a:t>
            </a:r>
          </a:p>
          <a:p>
            <a:pPr lvl="1"/>
            <a:r>
              <a:rPr lang="en-AU" dirty="0"/>
              <a:t>Uses interpreted activation records stored in ram dynamically.</a:t>
            </a:r>
          </a:p>
        </p:txBody>
      </p:sp>
    </p:spTree>
    <p:extLst>
      <p:ext uri="{BB962C8B-B14F-4D97-AF65-F5344CB8AC3E}">
        <p14:creationId xmlns:p14="http://schemas.microsoft.com/office/powerpoint/2010/main" val="42020782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Recursive parsing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541" y="2489200"/>
            <a:ext cx="4222942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74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Problematic Grammar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Which non-terminal does HORSE belong to?</a:t>
            </a:r>
          </a:p>
          <a:p>
            <a:r>
              <a:rPr lang="en-AU" dirty="0" smtClean="0"/>
              <a:t>Needs two symbol </a:t>
            </a:r>
            <a:r>
              <a:rPr lang="en-AU" dirty="0" err="1" smtClean="0"/>
              <a:t>lookahead</a:t>
            </a:r>
            <a:r>
              <a:rPr lang="en-AU" dirty="0" smtClean="0"/>
              <a:t>.</a:t>
            </a:r>
          </a:p>
          <a:p>
            <a:r>
              <a:rPr lang="en-AU" dirty="0" smtClean="0"/>
              <a:t>HORSE AND CART vs HORSE AND PLOW, all </a:t>
            </a:r>
            <a:r>
              <a:rPr lang="en-AU" dirty="0" err="1" smtClean="0"/>
              <a:t>Yacc</a:t>
            </a:r>
            <a:r>
              <a:rPr lang="en-AU" dirty="0" smtClean="0"/>
              <a:t> can see is HORSE AND </a:t>
            </a:r>
            <a:r>
              <a:rPr lang="en-AU" dirty="0" err="1" smtClean="0"/>
              <a:t>and</a:t>
            </a:r>
            <a:r>
              <a:rPr lang="en-AU" dirty="0" smtClean="0"/>
              <a:t> HORSE AND.</a:t>
            </a:r>
          </a:p>
          <a:p>
            <a:r>
              <a:rPr lang="en-AU" dirty="0" smtClean="0"/>
              <a:t>This can be fixed by changing the phrase rule to </a:t>
            </a:r>
          </a:p>
          <a:p>
            <a:pPr marL="0" indent="0">
              <a:buNone/>
            </a:pPr>
            <a:r>
              <a:rPr lang="en-AU" dirty="0" smtClean="0">
                <a:latin typeface="Consolas" panose="020B0609020204030204" pitchFamily="49" charset="0"/>
              </a:rPr>
              <a:t>phrase: </a:t>
            </a:r>
            <a:r>
              <a:rPr lang="en-AU" dirty="0" err="1" smtClean="0">
                <a:latin typeface="Consolas" panose="020B0609020204030204" pitchFamily="49" charset="0"/>
              </a:rPr>
              <a:t>cart_animal</a:t>
            </a:r>
            <a:r>
              <a:rPr lang="en-AU" dirty="0" smtClean="0">
                <a:latin typeface="Consolas" panose="020B0609020204030204" pitchFamily="49" charset="0"/>
              </a:rPr>
              <a:t> CART</a:t>
            </a:r>
            <a:br>
              <a:rPr lang="en-AU" dirty="0" smtClean="0">
                <a:latin typeface="Consolas" panose="020B0609020204030204" pitchFamily="49" charset="0"/>
              </a:rPr>
            </a:br>
            <a:r>
              <a:rPr lang="en-AU" dirty="0" smtClean="0">
                <a:latin typeface="Consolas" panose="020B0609020204030204" pitchFamily="49" charset="0"/>
              </a:rPr>
              <a:t>| </a:t>
            </a:r>
            <a:r>
              <a:rPr lang="en-AU" dirty="0" err="1" smtClean="0">
                <a:latin typeface="Consolas" panose="020B0609020204030204" pitchFamily="49" charset="0"/>
              </a:rPr>
              <a:t>work_animal</a:t>
            </a:r>
            <a:r>
              <a:rPr lang="en-AU" dirty="0" smtClean="0">
                <a:latin typeface="Consolas" panose="020B0609020204030204" pitchFamily="49" charset="0"/>
              </a:rPr>
              <a:t> PLOW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0263" y="3131472"/>
            <a:ext cx="3636962" cy="22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132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Ambiguity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2575364"/>
            <a:ext cx="6346825" cy="335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08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Parsing 2+3*4 gives (2+3)*4 or 2+(3*4)</a:t>
            </a:r>
          </a:p>
          <a:p>
            <a:r>
              <a:rPr lang="en-AU" dirty="0" smtClean="0"/>
              <a:t>Which one is which?</a:t>
            </a:r>
          </a:p>
          <a:p>
            <a:r>
              <a:rPr lang="en-AU" dirty="0" err="1" smtClean="0"/>
              <a:t>Yacc</a:t>
            </a:r>
            <a:r>
              <a:rPr lang="en-AU" dirty="0" smtClean="0"/>
              <a:t> throws 16 shift/reduce errors and gives up.</a:t>
            </a:r>
          </a:p>
          <a:p>
            <a:r>
              <a:rPr lang="en-AU" dirty="0" smtClean="0"/>
              <a:t>This can be solved by precedence and associativity.</a:t>
            </a:r>
          </a:p>
          <a:p>
            <a:r>
              <a:rPr lang="en-AU" dirty="0" smtClean="0"/>
              <a:t>Left associativity: group left to right:</a:t>
            </a:r>
          </a:p>
          <a:p>
            <a:pPr lvl="1"/>
            <a:r>
              <a:rPr lang="en-AU" dirty="0" smtClean="0"/>
              <a:t>3-4+5 </a:t>
            </a:r>
            <a:r>
              <a:rPr lang="en-AU" dirty="0" smtClean="0">
                <a:sym typeface="Wingdings" panose="05000000000000000000" pitchFamily="2" charset="2"/>
              </a:rPr>
              <a:t> (3-4)+5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900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Implicit Precedence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178" y="2489200"/>
            <a:ext cx="4701669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97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Explicit precedence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500" y="3316287"/>
            <a:ext cx="43910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16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Reduce/Reduce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smtClean="0"/>
              <a:t>Reduce/reduce is a Bison error that you may run into if you have two ways of interpreting one thing.</a:t>
            </a:r>
          </a:p>
          <a:p>
            <a:r>
              <a:rPr lang="en-AU" dirty="0" smtClean="0"/>
              <a:t>Example over there </a:t>
            </a:r>
            <a:r>
              <a:rPr lang="en-AU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AU" dirty="0" smtClean="0">
                <a:sym typeface="Wingdings" panose="05000000000000000000" pitchFamily="2" charset="2"/>
              </a:rPr>
              <a:t>Word can be sequence or </a:t>
            </a:r>
            <a:r>
              <a:rPr lang="en-AU" dirty="0" err="1" smtClean="0">
                <a:sym typeface="Wingdings" panose="05000000000000000000" pitchFamily="2" charset="2"/>
              </a:rPr>
              <a:t>maybeword</a:t>
            </a:r>
            <a:r>
              <a:rPr lang="en-AU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AU" dirty="0" smtClean="0">
                <a:sym typeface="Wingdings" panose="05000000000000000000" pitchFamily="2" charset="2"/>
              </a:rPr>
              <a:t>Oh no</a:t>
            </a:r>
          </a:p>
          <a:p>
            <a:r>
              <a:rPr lang="en-AU" dirty="0" smtClean="0">
                <a:sym typeface="Wingdings" panose="05000000000000000000" pitchFamily="2" charset="2"/>
              </a:rPr>
              <a:t>This usually </a:t>
            </a:r>
            <a:r>
              <a:rPr lang="en-AU" dirty="0" err="1" smtClean="0">
                <a:sym typeface="Wingdings" panose="05000000000000000000" pitchFamily="2" charset="2"/>
              </a:rPr>
              <a:t>solveable</a:t>
            </a:r>
            <a:r>
              <a:rPr lang="en-AU" dirty="0" smtClean="0">
                <a:sym typeface="Wingdings" panose="05000000000000000000" pitchFamily="2" charset="2"/>
              </a:rPr>
              <a:t> by ensuring only one empty!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58426" y="3423139"/>
            <a:ext cx="4400636" cy="166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2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7F1BAC-B5A9-44E9-ACFB-FA6B5B6D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400" dirty="0"/>
              <a:t>Could you imagine doing this by hand?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526626-F6CC-4169-9DD5-EE4F7EE3B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Not exactly efficient.</a:t>
            </a:r>
          </a:p>
          <a:p>
            <a:r>
              <a:rPr lang="en-AU" dirty="0"/>
              <a:t>Extremely complicated, especially writing the machine code compilation system</a:t>
            </a:r>
          </a:p>
          <a:p>
            <a:r>
              <a:rPr lang="en-AU" dirty="0"/>
              <a:t>Have to keep a handle on all the activation records</a:t>
            </a:r>
          </a:p>
          <a:p>
            <a:r>
              <a:rPr lang="en-AU" dirty="0"/>
              <a:t>Need to invent your own way of doing function context switching…</a:t>
            </a:r>
          </a:p>
          <a:p>
            <a:endParaRPr lang="en-AU" dirty="0"/>
          </a:p>
          <a:p>
            <a:r>
              <a:rPr lang="en-AU" b="1" u="sng" dirty="0"/>
              <a:t>Not fun</a:t>
            </a:r>
          </a:p>
        </p:txBody>
      </p:sp>
    </p:spTree>
    <p:extLst>
      <p:ext uri="{BB962C8B-B14F-4D97-AF65-F5344CB8AC3E}">
        <p14:creationId xmlns:p14="http://schemas.microsoft.com/office/powerpoint/2010/main" val="407070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EA7886-8053-4918-996D-4FC85F8E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Yacc</a:t>
            </a:r>
            <a:r>
              <a:rPr lang="en-AU" dirty="0"/>
              <a:t> and Lex, the Better Way.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04D505-62DD-4AB1-BDAE-B317FC0D6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Yacc</a:t>
            </a:r>
            <a:r>
              <a:rPr lang="en-AU" dirty="0"/>
              <a:t>: Yet Another Compiler </a:t>
            </a:r>
            <a:r>
              <a:rPr lang="en-AU" dirty="0" err="1"/>
              <a:t>Compiler</a:t>
            </a:r>
            <a:endParaRPr lang="en-AU" dirty="0"/>
          </a:p>
          <a:p>
            <a:pPr lvl="1"/>
            <a:r>
              <a:rPr lang="en-AU" dirty="0"/>
              <a:t>Unix compiler </a:t>
            </a:r>
            <a:r>
              <a:rPr lang="en-AU" dirty="0" err="1"/>
              <a:t>compiler</a:t>
            </a:r>
            <a:r>
              <a:rPr lang="en-AU" dirty="0"/>
              <a:t>.</a:t>
            </a:r>
          </a:p>
          <a:p>
            <a:pPr lvl="1"/>
            <a:r>
              <a:rPr lang="en-AU" dirty="0"/>
              <a:t>Converts user grammar using C into grammar parser</a:t>
            </a:r>
          </a:p>
          <a:p>
            <a:r>
              <a:rPr lang="en-AU" dirty="0"/>
              <a:t>Lex: Short for Lexical Analyser</a:t>
            </a:r>
          </a:p>
          <a:p>
            <a:pPr lvl="1"/>
            <a:r>
              <a:rPr lang="en-AU" dirty="0"/>
              <a:t>Unix regular expression string matcher generator.</a:t>
            </a:r>
          </a:p>
          <a:p>
            <a:pPr lvl="1"/>
            <a:r>
              <a:rPr lang="en-AU" dirty="0"/>
              <a:t>Converts a series of rules into a </a:t>
            </a:r>
            <a:r>
              <a:rPr lang="en-AU" dirty="0" err="1"/>
              <a:t>lexer</a:t>
            </a:r>
            <a:r>
              <a:rPr lang="en-AU" dirty="0"/>
              <a:t> program in C.</a:t>
            </a:r>
          </a:p>
          <a:p>
            <a:r>
              <a:rPr lang="en-AU" dirty="0"/>
              <a:t>These are basically dead now because Unix is old.</a:t>
            </a:r>
          </a:p>
          <a:p>
            <a:r>
              <a:rPr lang="en-AU" dirty="0"/>
              <a:t>We use the Linux versions. GNU Bison and BSD Flex (short for “Fast Lex”)</a:t>
            </a:r>
          </a:p>
        </p:txBody>
      </p:sp>
    </p:spTree>
    <p:extLst>
      <p:ext uri="{BB962C8B-B14F-4D97-AF65-F5344CB8AC3E}">
        <p14:creationId xmlns:p14="http://schemas.microsoft.com/office/powerpoint/2010/main" val="161717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6A6B36B-DE7E-4F46-961F-4ECA54CB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C09F8CD-38E6-4D34-9AB3-969ADE525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Lexical Analyser</a:t>
            </a:r>
          </a:p>
        </p:txBody>
      </p:sp>
    </p:spTree>
    <p:extLst>
      <p:ext uri="{BB962C8B-B14F-4D97-AF65-F5344CB8AC3E}">
        <p14:creationId xmlns:p14="http://schemas.microsoft.com/office/powerpoint/2010/main" val="286935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C2BF9-1215-4027-B6C2-7EACC670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Lex?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7B0026-62F9-4317-965D-E2C9B3AFE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Problem oriented specification for string matching.</a:t>
            </a:r>
          </a:p>
          <a:p>
            <a:r>
              <a:rPr lang="en-AU" dirty="0"/>
              <a:t>You give it a specification, and it produces a language that recognises </a:t>
            </a:r>
            <a:r>
              <a:rPr lang="en-AU" i="1" dirty="0"/>
              <a:t>only</a:t>
            </a:r>
            <a:r>
              <a:rPr lang="en-AU" dirty="0"/>
              <a:t> regular expressions</a:t>
            </a:r>
          </a:p>
          <a:p>
            <a:r>
              <a:rPr lang="en-AU" dirty="0"/>
              <a:t>This can do a lot of cool stuff, but can’t be a compiler on it’s own (you need </a:t>
            </a:r>
            <a:r>
              <a:rPr lang="en-AU" dirty="0" err="1"/>
              <a:t>Yacc</a:t>
            </a:r>
            <a:r>
              <a:rPr lang="en-AU" dirty="0"/>
              <a:t> for that)</a:t>
            </a:r>
          </a:p>
          <a:p>
            <a:r>
              <a:rPr lang="en-AU" dirty="0"/>
              <a:t>Each matched string invokes some user code (all in C, so I hope you like C)</a:t>
            </a:r>
          </a:p>
          <a:p>
            <a:r>
              <a:rPr lang="en-AU" dirty="0"/>
              <a:t>Always chooses the </a:t>
            </a:r>
            <a:r>
              <a:rPr lang="en-AU" b="1" u="sng" dirty="0"/>
              <a:t>longest match</a:t>
            </a:r>
            <a:endParaRPr lang="en-AU" dirty="0"/>
          </a:p>
          <a:p>
            <a:r>
              <a:rPr lang="en-AU" dirty="0"/>
              <a:t>Might need way more than one character look ahead.</a:t>
            </a:r>
          </a:p>
        </p:txBody>
      </p:sp>
    </p:spTree>
    <p:extLst>
      <p:ext uri="{BB962C8B-B14F-4D97-AF65-F5344CB8AC3E}">
        <p14:creationId xmlns:p14="http://schemas.microsoft.com/office/powerpoint/2010/main" val="145406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D079B0-7B3E-4D97-8C8B-F7700175D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Basic Lex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D5D632-50BE-4BB2-87F3-7CA631D7CC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Lex programs by convention are stored in .l files.</a:t>
            </a:r>
          </a:p>
          <a:p>
            <a:r>
              <a:rPr lang="en-AU" dirty="0"/>
              <a:t>To compile Lex code, </a:t>
            </a:r>
            <a:r>
              <a:rPr lang="en-AU" dirty="0" err="1"/>
              <a:t>firt</a:t>
            </a:r>
            <a:r>
              <a:rPr lang="en-AU" dirty="0"/>
              <a:t> you need to use </a:t>
            </a:r>
            <a:r>
              <a:rPr lang="en-AU" dirty="0" err="1"/>
              <a:t>lex</a:t>
            </a:r>
            <a:r>
              <a:rPr lang="en-AU" dirty="0"/>
              <a:t> or flex</a:t>
            </a:r>
            <a:br>
              <a:rPr lang="en-AU" dirty="0"/>
            </a:br>
            <a:r>
              <a:rPr lang="en-AU" i="1" dirty="0" err="1"/>
              <a:t>lex</a:t>
            </a:r>
            <a:r>
              <a:rPr lang="en-AU" i="1" dirty="0"/>
              <a:t> </a:t>
            </a:r>
            <a:r>
              <a:rPr lang="en-AU" i="1" dirty="0" err="1"/>
              <a:t>somekindaprog.l</a:t>
            </a:r>
            <a:endParaRPr lang="en-AU" i="1" dirty="0"/>
          </a:p>
          <a:p>
            <a:r>
              <a:rPr lang="en-AU" dirty="0"/>
              <a:t>Then you use the GCC compiler (or your nearest non GNU equivalent) to produce the binary</a:t>
            </a:r>
            <a:br>
              <a:rPr lang="en-AU" dirty="0"/>
            </a:br>
            <a:r>
              <a:rPr lang="en-AU" sz="1600" i="1" dirty="0" err="1"/>
              <a:t>gcc</a:t>
            </a:r>
            <a:r>
              <a:rPr lang="en-AU" sz="1600" i="1" dirty="0"/>
              <a:t> –o something </a:t>
            </a:r>
            <a:r>
              <a:rPr lang="en-AU" sz="1600" i="1" dirty="0" err="1"/>
              <a:t>lex.yy.c</a:t>
            </a:r>
            <a:r>
              <a:rPr lang="en-AU" sz="1600" i="1" dirty="0"/>
              <a:t> –</a:t>
            </a:r>
            <a:r>
              <a:rPr lang="en-AU" sz="1600" i="1" dirty="0" err="1"/>
              <a:t>lfl</a:t>
            </a:r>
            <a:r>
              <a:rPr lang="en-AU" sz="1600" i="1" dirty="0"/>
              <a:t/>
            </a:r>
            <a:br>
              <a:rPr lang="en-AU" sz="1600" i="1" dirty="0"/>
            </a:br>
            <a:r>
              <a:rPr lang="en-AU" sz="1600" dirty="0"/>
              <a:t>OR, if using </a:t>
            </a:r>
            <a:r>
              <a:rPr lang="en-AU" sz="1600" dirty="0" err="1"/>
              <a:t>lex</a:t>
            </a:r>
            <a:r>
              <a:rPr lang="en-AU" sz="1600" dirty="0"/>
              <a:t> and not flex</a:t>
            </a:r>
            <a:r>
              <a:rPr lang="en-AU" sz="1600" i="1" dirty="0"/>
              <a:t/>
            </a:r>
            <a:br>
              <a:rPr lang="en-AU" sz="1600" i="1" dirty="0"/>
            </a:br>
            <a:r>
              <a:rPr lang="en-AU" sz="1600" i="1" dirty="0" err="1"/>
              <a:t>gcc</a:t>
            </a:r>
            <a:r>
              <a:rPr lang="en-AU" sz="1600" i="1" dirty="0"/>
              <a:t> –o something </a:t>
            </a:r>
            <a:r>
              <a:rPr lang="en-AU" sz="1600" i="1" dirty="0" err="1"/>
              <a:t>lex.yy.c</a:t>
            </a:r>
            <a:r>
              <a:rPr lang="en-AU" sz="1600" i="1" dirty="0"/>
              <a:t> –</a:t>
            </a:r>
            <a:r>
              <a:rPr lang="en-AU" sz="1600" i="1" dirty="0" err="1"/>
              <a:t>ll</a:t>
            </a:r>
            <a:endParaRPr lang="en-AU" sz="1600" dirty="0"/>
          </a:p>
          <a:p>
            <a:r>
              <a:rPr lang="en-AU" dirty="0"/>
              <a:t>To run, </a:t>
            </a:r>
            <a:br>
              <a:rPr lang="en-AU" dirty="0"/>
            </a:br>
            <a:r>
              <a:rPr lang="en-AU" sz="1500" i="1" dirty="0"/>
              <a:t>./something &lt; input.txt &gt; output.txt</a:t>
            </a:r>
            <a:endParaRPr lang="en-AU" sz="15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86FDFCE-91E7-4F9A-B3A6-FCE3F5D05B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Input – </a:t>
            </a:r>
            <a:r>
              <a:rPr lang="en-AU" dirty="0" err="1"/>
              <a:t>abcdefh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Rules – ab</a:t>
            </a:r>
          </a:p>
          <a:p>
            <a:pPr marL="0" indent="0">
              <a:buNone/>
            </a:pPr>
            <a:r>
              <a:rPr lang="en-AU" dirty="0"/>
              <a:t>&gt;</a:t>
            </a:r>
            <a:r>
              <a:rPr lang="en-AU" dirty="0" err="1"/>
              <a:t>abcdefh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&gt;&gt;Lex will find “ab”, and start matching again from “c”… and then it won’t find anything else.</a:t>
            </a:r>
          </a:p>
        </p:txBody>
      </p:sp>
    </p:spTree>
    <p:extLst>
      <p:ext uri="{BB962C8B-B14F-4D97-AF65-F5344CB8AC3E}">
        <p14:creationId xmlns:p14="http://schemas.microsoft.com/office/powerpoint/2010/main" val="2877285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222</TotalTime>
  <Words>1801</Words>
  <Application>Microsoft Office PowerPoint</Application>
  <PresentationFormat>On-screen Show (4:3)</PresentationFormat>
  <Paragraphs>267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Century Gothic</vt:lpstr>
      <vt:lpstr>Consolas</vt:lpstr>
      <vt:lpstr>Wingdings</vt:lpstr>
      <vt:lpstr>Wingdings 3</vt:lpstr>
      <vt:lpstr>Ion Boardroom</vt:lpstr>
      <vt:lpstr>Yacc &amp; Lex</vt:lpstr>
      <vt:lpstr>So you want to build your own language….</vt:lpstr>
      <vt:lpstr>Build a Compiler!</vt:lpstr>
      <vt:lpstr>Or, Build an Interpreter!</vt:lpstr>
      <vt:lpstr>Could you imagine doing this by hand?</vt:lpstr>
      <vt:lpstr>Yacc and Lex, the Better Way.</vt:lpstr>
      <vt:lpstr>Lex</vt:lpstr>
      <vt:lpstr>What is Lex?</vt:lpstr>
      <vt:lpstr>Basic Lex Example</vt:lpstr>
      <vt:lpstr>More Lex Info</vt:lpstr>
      <vt:lpstr>Lex Examples</vt:lpstr>
      <vt:lpstr>Lex Examples</vt:lpstr>
      <vt:lpstr>Lex Examples</vt:lpstr>
      <vt:lpstr>Lex Format</vt:lpstr>
      <vt:lpstr>Lex Regexes</vt:lpstr>
      <vt:lpstr>Lex Regex Examples</vt:lpstr>
      <vt:lpstr>More Regex Examples</vt:lpstr>
      <vt:lpstr>Even more Lex examples</vt:lpstr>
      <vt:lpstr>Even more Lex examples</vt:lpstr>
      <vt:lpstr>Even more Lex examples</vt:lpstr>
      <vt:lpstr>Ambiguous Rules</vt:lpstr>
      <vt:lpstr>Last words on Lex</vt:lpstr>
      <vt:lpstr>Example Lex Program</vt:lpstr>
      <vt:lpstr>Example Lex Program Pt.2</vt:lpstr>
      <vt:lpstr>YACC</vt:lpstr>
      <vt:lpstr>Yacc</vt:lpstr>
      <vt:lpstr>Yacc Grammar Overview</vt:lpstr>
      <vt:lpstr>Yacc Grammar</vt:lpstr>
      <vt:lpstr>Yacc processing</vt:lpstr>
      <vt:lpstr>Yacc format</vt:lpstr>
      <vt:lpstr>Escape Sequences</vt:lpstr>
      <vt:lpstr>Rules</vt:lpstr>
      <vt:lpstr>Tokens</vt:lpstr>
      <vt:lpstr>Actions</vt:lpstr>
      <vt:lpstr>Example: A Calculator: Yacc</vt:lpstr>
      <vt:lpstr>Example: A Calculator: Lex</vt:lpstr>
      <vt:lpstr>Compile and run</vt:lpstr>
      <vt:lpstr>But how does it work?</vt:lpstr>
      <vt:lpstr>Recursive parsing example</vt:lpstr>
      <vt:lpstr>Recursive parsing example</vt:lpstr>
      <vt:lpstr>Problematic Grammar</vt:lpstr>
      <vt:lpstr>Ambiguity</vt:lpstr>
      <vt:lpstr>Ambiguity</vt:lpstr>
      <vt:lpstr>Implicit Precedence</vt:lpstr>
      <vt:lpstr>Explicit precedence</vt:lpstr>
      <vt:lpstr>Reduce/Reduce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Yacc &amp; Lex</dc:title>
  <dc:creator>Stefan Prandl</dc:creator>
  <cp:lastModifiedBy>Stefan Prandl</cp:lastModifiedBy>
  <cp:revision>8</cp:revision>
  <dcterms:created xsi:type="dcterms:W3CDTF">2017-09-05T07:22:02Z</dcterms:created>
  <dcterms:modified xsi:type="dcterms:W3CDTF">2017-09-06T04:49:42Z</dcterms:modified>
</cp:coreProperties>
</file>