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3" r:id="rId6"/>
    <p:sldId id="262" r:id="rId7"/>
    <p:sldId id="259" r:id="rId8"/>
    <p:sldId id="266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1492" autoAdjust="0"/>
  </p:normalViewPr>
  <p:slideViewPr>
    <p:cSldViewPr snapToGrid="0">
      <p:cViewPr varScale="1">
        <p:scale>
          <a:sx n="99" d="100"/>
          <a:sy n="99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BECC-E18B-4A6E-8C11-90C85309951D}" type="datetimeFigureOut">
              <a:rPr lang="en-AU" smtClean="0"/>
              <a:t>27/01/2017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593E-FE94-48A3-94FC-B1D5827E6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0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talk is designed to cover concepts rather than details. There are too many different ways to interact with something like Bitbucket – command line, source tree, a 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593E-FE94-48A3-94FC-B1D5827E65C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8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will need to look up these commands and find out how they work with the method that you’re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593E-FE94-48A3-94FC-B1D5827E65C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69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 – some errors have been reported when using a text editor to create a .</a:t>
            </a:r>
            <a:r>
              <a:rPr lang="en-AU" dirty="0" err="1"/>
              <a:t>gitignore</a:t>
            </a:r>
            <a:r>
              <a:rPr lang="en-AU" dirty="0"/>
              <a:t> file directly. Using the touch command is recommended.</a:t>
            </a:r>
          </a:p>
          <a:p>
            <a:endParaRPr lang="en-AU" dirty="0"/>
          </a:p>
          <a:p>
            <a:r>
              <a:rPr lang="en-AU" dirty="0"/>
              <a:t>An example of a decent </a:t>
            </a:r>
            <a:r>
              <a:rPr lang="en-AU" dirty="0" err="1"/>
              <a:t>gitignore</a:t>
            </a:r>
            <a:r>
              <a:rPr lang="en-AU" dirty="0"/>
              <a:t> file can </a:t>
            </a:r>
            <a:r>
              <a:rPr lang="en-AU"/>
              <a:t>be found at https://gist.github.com/octocat/9257657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593E-FE94-48A3-94FC-B1D5827E65C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31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SZ7kSQ24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jLJU7DT5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learn-git-with-bitbucket-clou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Computing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Using a Repository – Bitbucket</a:t>
            </a:r>
          </a:p>
          <a:p>
            <a:r>
              <a:rPr lang="en-AU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88439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Atlassian</a:t>
            </a:r>
            <a:r>
              <a:rPr lang="en-AU" dirty="0"/>
              <a:t> webinar on branching strategies: </a:t>
            </a:r>
            <a:r>
              <a:rPr lang="en-AU" dirty="0">
                <a:hlinkClick r:id="rId2"/>
              </a:rPr>
              <a:t>https://www.youtube.com/watch?v=9SZ7kSQ2424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459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</a:t>
            </a:r>
            <a:endParaRPr lang="en-AU" dirty="0"/>
          </a:p>
        </p:txBody>
      </p:sp>
      <p:pic>
        <p:nvPicPr>
          <p:cNvPr id="3074" name="Picture 2" descr="Dilbert's App Evaluates Job Candidates - Dilbert by Scott Ada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802731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7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Git?</a:t>
            </a:r>
          </a:p>
          <a:p>
            <a:endParaRPr lang="en-AU" dirty="0" smtClean="0"/>
          </a:p>
          <a:p>
            <a:r>
              <a:rPr lang="en-AU" dirty="0" smtClean="0"/>
              <a:t>Intro: </a:t>
            </a:r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www.youtube.com/watch?v=w3jLJU7DT5E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GitHub vs </a:t>
            </a:r>
            <a:r>
              <a:rPr lang="en-AU" dirty="0" err="1" smtClean="0"/>
              <a:t>Bitbucket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 useful walk-through can be found at Atlassian:</a:t>
            </a:r>
          </a:p>
          <a:p>
            <a:pPr marL="0" indent="0" algn="ctr">
              <a:buNone/>
            </a:pPr>
            <a:r>
              <a:rPr lang="en-AU" sz="2000" dirty="0">
                <a:hlinkClick r:id="rId4"/>
              </a:rPr>
              <a:t>https://</a:t>
            </a:r>
            <a:r>
              <a:rPr lang="en-AU" sz="2000" dirty="0" smtClean="0">
                <a:hlinkClick r:id="rId4"/>
              </a:rPr>
              <a:t>www.atlassian.com/git/tutorials/learn-git-with-bitbucket-cloud</a:t>
            </a:r>
            <a:endParaRPr lang="en-AU" sz="2000" dirty="0" smtClean="0"/>
          </a:p>
          <a:p>
            <a:pPr marL="0" indent="0" algn="ctr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315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Repositories in Curtin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62539"/>
          </a:xfrm>
        </p:spPr>
        <p:txBody>
          <a:bodyPr>
            <a:normAutofit/>
          </a:bodyPr>
          <a:lstStyle/>
          <a:p>
            <a:r>
              <a:rPr lang="en-AU" dirty="0"/>
              <a:t>The repository will be created and owned by the Department. Group members will have write access.</a:t>
            </a:r>
          </a:p>
          <a:p>
            <a:endParaRPr lang="en-AU" dirty="0"/>
          </a:p>
          <a:p>
            <a:r>
              <a:rPr lang="en-AU" dirty="0"/>
              <a:t>The purposes of using a repository:</a:t>
            </a:r>
          </a:p>
          <a:p>
            <a:pPr lvl="1"/>
            <a:r>
              <a:rPr lang="en-AU" dirty="0"/>
              <a:t>Version control</a:t>
            </a:r>
          </a:p>
          <a:p>
            <a:pPr lvl="1"/>
            <a:r>
              <a:rPr lang="en-AU" dirty="0"/>
              <a:t>Code backup</a:t>
            </a:r>
          </a:p>
          <a:p>
            <a:pPr lvl="1"/>
            <a:r>
              <a:rPr lang="en-AU" dirty="0"/>
              <a:t>Managing multiple contributors</a:t>
            </a:r>
          </a:p>
          <a:p>
            <a:pPr lvl="1"/>
            <a:r>
              <a:rPr lang="en-AU" dirty="0"/>
              <a:t>Team-based code checking</a:t>
            </a:r>
          </a:p>
          <a:p>
            <a:pPr lvl="1"/>
            <a:r>
              <a:rPr lang="en-AU" dirty="0"/>
              <a:t>Keeping track of progress</a:t>
            </a:r>
          </a:p>
          <a:p>
            <a:pPr lvl="1"/>
            <a:r>
              <a:rPr lang="en-AU" dirty="0"/>
              <a:t>Learning – you </a:t>
            </a:r>
            <a:r>
              <a:rPr lang="en-AU" dirty="0" smtClean="0"/>
              <a:t>will most likely </a:t>
            </a:r>
            <a:r>
              <a:rPr lang="en-AU" dirty="0"/>
              <a:t>use repositories when working</a:t>
            </a:r>
          </a:p>
        </p:txBody>
      </p:sp>
    </p:spTree>
    <p:extLst>
      <p:ext uri="{BB962C8B-B14F-4D97-AF65-F5344CB8AC3E}">
        <p14:creationId xmlns:p14="http://schemas.microsoft.com/office/powerpoint/2010/main" val="146939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use Git?</a:t>
            </a:r>
            <a:endParaRPr lang="en-AU" dirty="0"/>
          </a:p>
        </p:txBody>
      </p:sp>
      <p:pic>
        <p:nvPicPr>
          <p:cNvPr id="1026" name="Picture 2" descr="G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73" y="2153920"/>
            <a:ext cx="3146499" cy="455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0320" y="6237170"/>
            <a:ext cx="9613861" cy="39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/>
              <a:t>From https://xkcd.com/1597/</a:t>
            </a:r>
          </a:p>
        </p:txBody>
      </p:sp>
    </p:spTree>
    <p:extLst>
      <p:ext uri="{BB962C8B-B14F-4D97-AF65-F5344CB8AC3E}">
        <p14:creationId xmlns:p14="http://schemas.microsoft.com/office/powerpoint/2010/main" val="5600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Clone – create a local working copy of the repository</a:t>
            </a:r>
          </a:p>
          <a:p>
            <a:r>
              <a:rPr lang="en-AU" dirty="0"/>
              <a:t>Add – add files to the local copy</a:t>
            </a:r>
          </a:p>
          <a:p>
            <a:r>
              <a:rPr lang="en-AU" dirty="0"/>
              <a:t>Commit – prepare local changes</a:t>
            </a:r>
          </a:p>
          <a:p>
            <a:r>
              <a:rPr lang="en-AU" dirty="0"/>
              <a:t>Push – send committed changes to the repository server</a:t>
            </a:r>
          </a:p>
          <a:p>
            <a:r>
              <a:rPr lang="en-AU" dirty="0"/>
              <a:t>Branch – a different version of the code (Master is the main one)</a:t>
            </a:r>
          </a:p>
          <a:p>
            <a:r>
              <a:rPr lang="en-AU" dirty="0"/>
              <a:t>Merge – merge two branches into </a:t>
            </a:r>
            <a:r>
              <a:rPr lang="en-AU" dirty="0" smtClean="0"/>
              <a:t>one</a:t>
            </a:r>
          </a:p>
          <a:p>
            <a:r>
              <a:rPr lang="en-AU" dirty="0" smtClean="0"/>
              <a:t>Pull – request for other team members to review new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9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Non-Binary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 is great for tracking text files.</a:t>
            </a:r>
          </a:p>
          <a:p>
            <a:endParaRPr lang="en-AU" dirty="0"/>
          </a:p>
          <a:p>
            <a:r>
              <a:rPr lang="en-AU" dirty="0"/>
              <a:t>It is not great for tracking binary files.</a:t>
            </a:r>
          </a:p>
          <a:p>
            <a:endParaRPr lang="en-AU" dirty="0"/>
          </a:p>
          <a:p>
            <a:r>
              <a:rPr lang="en-AU" dirty="0"/>
              <a:t>Use a .</a:t>
            </a:r>
            <a:r>
              <a:rPr lang="en-AU" dirty="0" err="1"/>
              <a:t>gitignore</a:t>
            </a:r>
            <a:r>
              <a:rPr lang="en-AU" dirty="0"/>
              <a:t> file to inform Git on what files (or types of files) shouldn’t be added to the repository.</a:t>
            </a:r>
          </a:p>
          <a:p>
            <a:endParaRPr lang="en-AU" dirty="0"/>
          </a:p>
          <a:p>
            <a:r>
              <a:rPr lang="en-AU" dirty="0"/>
              <a:t>As a rule, don’t commit executables or object files.</a:t>
            </a:r>
          </a:p>
        </p:txBody>
      </p:sp>
    </p:spTree>
    <p:extLst>
      <p:ext uri="{BB962C8B-B14F-4D97-AF65-F5344CB8AC3E}">
        <p14:creationId xmlns:p14="http://schemas.microsoft.com/office/powerpoint/2010/main" val="183488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Bitbucket DOs and 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commit regularly. You are expected to commit at least once per week.</a:t>
            </a:r>
          </a:p>
          <a:p>
            <a:endParaRPr lang="en-AU" dirty="0"/>
          </a:p>
          <a:p>
            <a:r>
              <a:rPr lang="en-AU" dirty="0"/>
              <a:t>Always commit your own code. Never commit code written by someone else.</a:t>
            </a:r>
          </a:p>
          <a:p>
            <a:endParaRPr lang="en-AU" dirty="0"/>
          </a:p>
          <a:p>
            <a:r>
              <a:rPr lang="en-AU" dirty="0"/>
              <a:t>Name your commits sensibly (include task name/number).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423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20" y="6198669"/>
            <a:ext cx="9613861" cy="39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 smtClean="0"/>
              <a:t>From https</a:t>
            </a:r>
            <a:r>
              <a:rPr lang="en-AU" sz="1200" dirty="0"/>
              <a:t>://xkcd.com/1296/</a:t>
            </a:r>
          </a:p>
        </p:txBody>
      </p:sp>
      <p:pic>
        <p:nvPicPr>
          <p:cNvPr id="2050" name="Picture 2" descr="Git 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05" y="2687855"/>
            <a:ext cx="4181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3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difference between Master and the other branches?</a:t>
            </a:r>
          </a:p>
          <a:p>
            <a:endParaRPr lang="en-AU" dirty="0"/>
          </a:p>
          <a:p>
            <a:r>
              <a:rPr lang="en-AU" dirty="0"/>
              <a:t>When do we create a branch?</a:t>
            </a:r>
          </a:p>
          <a:p>
            <a:endParaRPr lang="en-AU" dirty="0"/>
          </a:p>
          <a:p>
            <a:r>
              <a:rPr lang="en-AU" dirty="0"/>
              <a:t>When do we merge a branch</a:t>
            </a:r>
            <a:r>
              <a:rPr lang="en-AU" dirty="0" smtClean="0"/>
              <a:t>?</a:t>
            </a:r>
          </a:p>
          <a:p>
            <a:endParaRPr lang="en-AU" dirty="0"/>
          </a:p>
          <a:p>
            <a:r>
              <a:rPr lang="en-AU" dirty="0" smtClean="0"/>
              <a:t>There are several different strategies – agree on one.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899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298</TotalTime>
  <Words>413</Words>
  <Application>Microsoft Office PowerPoint</Application>
  <PresentationFormat>Custom</PresentationFormat>
  <Paragraphs>67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Computing Capstone Project</vt:lpstr>
      <vt:lpstr>Introduction</vt:lpstr>
      <vt:lpstr>Repositories in Curtin Projects</vt:lpstr>
      <vt:lpstr>How to use Git?</vt:lpstr>
      <vt:lpstr>Concepts</vt:lpstr>
      <vt:lpstr>Non-Binary Files</vt:lpstr>
      <vt:lpstr>Bitbucket DOs and DON’Ts</vt:lpstr>
      <vt:lpstr>DON’Ts</vt:lpstr>
      <vt:lpstr>Branches</vt:lpstr>
      <vt:lpstr>Further Reading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Capstone Project</dc:title>
  <dc:creator>Johannes Herrmann</dc:creator>
  <cp:lastModifiedBy>Johannes Herrmann</cp:lastModifiedBy>
  <cp:revision>15</cp:revision>
  <dcterms:created xsi:type="dcterms:W3CDTF">2017-01-26T08:19:06Z</dcterms:created>
  <dcterms:modified xsi:type="dcterms:W3CDTF">2017-01-27T01:36:54Z</dcterms:modified>
</cp:coreProperties>
</file>