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47"/>
    <p:restoredTop sz="94754"/>
  </p:normalViewPr>
  <p:slideViewPr>
    <p:cSldViewPr snapToGrid="0" snapToObjects="1">
      <p:cViewPr varScale="1">
        <p:scale>
          <a:sx n="102" d="100"/>
          <a:sy n="102" d="100"/>
        </p:scale>
        <p:origin x="3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9BAA19-2903-104A-B54B-8A934A6B609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C071896-824B-2A4F-8B57-1E8208613B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3305F53-771B-2C46-AE03-30BDA7213D94}"/>
              </a:ext>
            </a:extLst>
          </p:cNvPr>
          <p:cNvSpPr>
            <a:spLocks noGrp="1"/>
          </p:cNvSpPr>
          <p:nvPr>
            <p:ph type="dt" sz="half" idx="10"/>
          </p:nvPr>
        </p:nvSpPr>
        <p:spPr/>
        <p:txBody>
          <a:bodyPr/>
          <a:lstStyle/>
          <a:p>
            <a:fld id="{69B376CC-7B76-E842-8D2A-0C68EEA20534}" type="datetimeFigureOut">
              <a:rPr kumimoji="1" lang="ja-JP" altLang="en-US" smtClean="0"/>
              <a:t>2021/8/6</a:t>
            </a:fld>
            <a:endParaRPr kumimoji="1" lang="ja-JP" altLang="en-US"/>
          </a:p>
        </p:txBody>
      </p:sp>
      <p:sp>
        <p:nvSpPr>
          <p:cNvPr id="5" name="フッター プレースホルダー 4">
            <a:extLst>
              <a:ext uri="{FF2B5EF4-FFF2-40B4-BE49-F238E27FC236}">
                <a16:creationId xmlns:a16="http://schemas.microsoft.com/office/drawing/2014/main" id="{3FCC7F2C-FB63-0547-9563-E141E898CA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D11BF0D-95DC-0940-AAD9-0B010B5586A7}"/>
              </a:ext>
            </a:extLst>
          </p:cNvPr>
          <p:cNvSpPr>
            <a:spLocks noGrp="1"/>
          </p:cNvSpPr>
          <p:nvPr>
            <p:ph type="sldNum" sz="quarter" idx="12"/>
          </p:nvPr>
        </p:nvSpPr>
        <p:spPr/>
        <p:txBody>
          <a:bodyPr/>
          <a:lstStyle/>
          <a:p>
            <a:fld id="{159C5839-C1EF-0347-8FB3-915D32CF39C0}" type="slidenum">
              <a:rPr kumimoji="1" lang="ja-JP" altLang="en-US" smtClean="0"/>
              <a:t>‹#›</a:t>
            </a:fld>
            <a:endParaRPr kumimoji="1" lang="ja-JP" altLang="en-US"/>
          </a:p>
        </p:txBody>
      </p:sp>
    </p:spTree>
    <p:extLst>
      <p:ext uri="{BB962C8B-B14F-4D97-AF65-F5344CB8AC3E}">
        <p14:creationId xmlns:p14="http://schemas.microsoft.com/office/powerpoint/2010/main" val="447724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54F08B-70AF-7849-BA78-650114D9375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106949E-1D1F-684D-9C2E-BDFE484CD20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3CB441E-066D-0644-B02A-3AF78042D722}"/>
              </a:ext>
            </a:extLst>
          </p:cNvPr>
          <p:cNvSpPr>
            <a:spLocks noGrp="1"/>
          </p:cNvSpPr>
          <p:nvPr>
            <p:ph type="dt" sz="half" idx="10"/>
          </p:nvPr>
        </p:nvSpPr>
        <p:spPr/>
        <p:txBody>
          <a:bodyPr/>
          <a:lstStyle/>
          <a:p>
            <a:fld id="{69B376CC-7B76-E842-8D2A-0C68EEA20534}" type="datetimeFigureOut">
              <a:rPr kumimoji="1" lang="ja-JP" altLang="en-US" smtClean="0"/>
              <a:t>2021/8/6</a:t>
            </a:fld>
            <a:endParaRPr kumimoji="1" lang="ja-JP" altLang="en-US"/>
          </a:p>
        </p:txBody>
      </p:sp>
      <p:sp>
        <p:nvSpPr>
          <p:cNvPr id="5" name="フッター プレースホルダー 4">
            <a:extLst>
              <a:ext uri="{FF2B5EF4-FFF2-40B4-BE49-F238E27FC236}">
                <a16:creationId xmlns:a16="http://schemas.microsoft.com/office/drawing/2014/main" id="{EEAD6BE0-A176-6F40-9DA1-DBCA4B413A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16826C-FE5B-CB47-A3EC-0D24C7D4A132}"/>
              </a:ext>
            </a:extLst>
          </p:cNvPr>
          <p:cNvSpPr>
            <a:spLocks noGrp="1"/>
          </p:cNvSpPr>
          <p:nvPr>
            <p:ph type="sldNum" sz="quarter" idx="12"/>
          </p:nvPr>
        </p:nvSpPr>
        <p:spPr/>
        <p:txBody>
          <a:bodyPr/>
          <a:lstStyle/>
          <a:p>
            <a:fld id="{159C5839-C1EF-0347-8FB3-915D32CF39C0}" type="slidenum">
              <a:rPr kumimoji="1" lang="ja-JP" altLang="en-US" smtClean="0"/>
              <a:t>‹#›</a:t>
            </a:fld>
            <a:endParaRPr kumimoji="1" lang="ja-JP" altLang="en-US"/>
          </a:p>
        </p:txBody>
      </p:sp>
    </p:spTree>
    <p:extLst>
      <p:ext uri="{BB962C8B-B14F-4D97-AF65-F5344CB8AC3E}">
        <p14:creationId xmlns:p14="http://schemas.microsoft.com/office/powerpoint/2010/main" val="3513588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B57DEF1-4A2E-EC43-A536-097C64188C3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75E6AE0-4552-4D4F-ABDA-D2DB1C10956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A21975F-46BC-E742-921C-A6005A6FBA85}"/>
              </a:ext>
            </a:extLst>
          </p:cNvPr>
          <p:cNvSpPr>
            <a:spLocks noGrp="1"/>
          </p:cNvSpPr>
          <p:nvPr>
            <p:ph type="dt" sz="half" idx="10"/>
          </p:nvPr>
        </p:nvSpPr>
        <p:spPr/>
        <p:txBody>
          <a:bodyPr/>
          <a:lstStyle/>
          <a:p>
            <a:fld id="{69B376CC-7B76-E842-8D2A-0C68EEA20534}" type="datetimeFigureOut">
              <a:rPr kumimoji="1" lang="ja-JP" altLang="en-US" smtClean="0"/>
              <a:t>2021/8/6</a:t>
            </a:fld>
            <a:endParaRPr kumimoji="1" lang="ja-JP" altLang="en-US"/>
          </a:p>
        </p:txBody>
      </p:sp>
      <p:sp>
        <p:nvSpPr>
          <p:cNvPr id="5" name="フッター プレースホルダー 4">
            <a:extLst>
              <a:ext uri="{FF2B5EF4-FFF2-40B4-BE49-F238E27FC236}">
                <a16:creationId xmlns:a16="http://schemas.microsoft.com/office/drawing/2014/main" id="{F6F0FB5F-AEE8-904C-AC30-BD62EE659E4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E6096E0-8956-994A-BE15-CB800C0F6C17}"/>
              </a:ext>
            </a:extLst>
          </p:cNvPr>
          <p:cNvSpPr>
            <a:spLocks noGrp="1"/>
          </p:cNvSpPr>
          <p:nvPr>
            <p:ph type="sldNum" sz="quarter" idx="12"/>
          </p:nvPr>
        </p:nvSpPr>
        <p:spPr/>
        <p:txBody>
          <a:bodyPr/>
          <a:lstStyle/>
          <a:p>
            <a:fld id="{159C5839-C1EF-0347-8FB3-915D32CF39C0}" type="slidenum">
              <a:rPr kumimoji="1" lang="ja-JP" altLang="en-US" smtClean="0"/>
              <a:t>‹#›</a:t>
            </a:fld>
            <a:endParaRPr kumimoji="1" lang="ja-JP" altLang="en-US"/>
          </a:p>
        </p:txBody>
      </p:sp>
    </p:spTree>
    <p:extLst>
      <p:ext uri="{BB962C8B-B14F-4D97-AF65-F5344CB8AC3E}">
        <p14:creationId xmlns:p14="http://schemas.microsoft.com/office/powerpoint/2010/main" val="711349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F5DE0B-D8FA-FE4E-9E9E-995FDFDBCF8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2D52454-164E-894C-ACEE-A4F51BD8FED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DE0D81F-FECA-A746-AF57-D75A92E1A4E2}"/>
              </a:ext>
            </a:extLst>
          </p:cNvPr>
          <p:cNvSpPr>
            <a:spLocks noGrp="1"/>
          </p:cNvSpPr>
          <p:nvPr>
            <p:ph type="dt" sz="half" idx="10"/>
          </p:nvPr>
        </p:nvSpPr>
        <p:spPr/>
        <p:txBody>
          <a:bodyPr/>
          <a:lstStyle/>
          <a:p>
            <a:fld id="{69B376CC-7B76-E842-8D2A-0C68EEA20534}" type="datetimeFigureOut">
              <a:rPr kumimoji="1" lang="ja-JP" altLang="en-US" smtClean="0"/>
              <a:t>2021/8/6</a:t>
            </a:fld>
            <a:endParaRPr kumimoji="1" lang="ja-JP" altLang="en-US"/>
          </a:p>
        </p:txBody>
      </p:sp>
      <p:sp>
        <p:nvSpPr>
          <p:cNvPr id="5" name="フッター プレースホルダー 4">
            <a:extLst>
              <a:ext uri="{FF2B5EF4-FFF2-40B4-BE49-F238E27FC236}">
                <a16:creationId xmlns:a16="http://schemas.microsoft.com/office/drawing/2014/main" id="{630C9E63-744D-0C49-8845-D4846E3FF1C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C32E3CF-C338-4E4C-9567-44083AED6F2A}"/>
              </a:ext>
            </a:extLst>
          </p:cNvPr>
          <p:cNvSpPr>
            <a:spLocks noGrp="1"/>
          </p:cNvSpPr>
          <p:nvPr>
            <p:ph type="sldNum" sz="quarter" idx="12"/>
          </p:nvPr>
        </p:nvSpPr>
        <p:spPr/>
        <p:txBody>
          <a:bodyPr/>
          <a:lstStyle/>
          <a:p>
            <a:fld id="{159C5839-C1EF-0347-8FB3-915D32CF39C0}" type="slidenum">
              <a:rPr kumimoji="1" lang="ja-JP" altLang="en-US" smtClean="0"/>
              <a:t>‹#›</a:t>
            </a:fld>
            <a:endParaRPr kumimoji="1" lang="ja-JP" altLang="en-US"/>
          </a:p>
        </p:txBody>
      </p:sp>
    </p:spTree>
    <p:extLst>
      <p:ext uri="{BB962C8B-B14F-4D97-AF65-F5344CB8AC3E}">
        <p14:creationId xmlns:p14="http://schemas.microsoft.com/office/powerpoint/2010/main" val="613092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3B25D6-DAB8-9C46-BDDB-2D1D7D9D113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799667F-AF7C-A441-9F57-B96009CFF5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4570962-0161-CC44-9596-546B3CA1A60A}"/>
              </a:ext>
            </a:extLst>
          </p:cNvPr>
          <p:cNvSpPr>
            <a:spLocks noGrp="1"/>
          </p:cNvSpPr>
          <p:nvPr>
            <p:ph type="dt" sz="half" idx="10"/>
          </p:nvPr>
        </p:nvSpPr>
        <p:spPr/>
        <p:txBody>
          <a:bodyPr/>
          <a:lstStyle/>
          <a:p>
            <a:fld id="{69B376CC-7B76-E842-8D2A-0C68EEA20534}" type="datetimeFigureOut">
              <a:rPr kumimoji="1" lang="ja-JP" altLang="en-US" smtClean="0"/>
              <a:t>2021/8/6</a:t>
            </a:fld>
            <a:endParaRPr kumimoji="1" lang="ja-JP" altLang="en-US"/>
          </a:p>
        </p:txBody>
      </p:sp>
      <p:sp>
        <p:nvSpPr>
          <p:cNvPr id="5" name="フッター プレースホルダー 4">
            <a:extLst>
              <a:ext uri="{FF2B5EF4-FFF2-40B4-BE49-F238E27FC236}">
                <a16:creationId xmlns:a16="http://schemas.microsoft.com/office/drawing/2014/main" id="{C9D5F69D-13BB-3646-9EE4-59B993493E5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5E7D3E4-8FD2-0F47-892B-CF0CBEFD83AE}"/>
              </a:ext>
            </a:extLst>
          </p:cNvPr>
          <p:cNvSpPr>
            <a:spLocks noGrp="1"/>
          </p:cNvSpPr>
          <p:nvPr>
            <p:ph type="sldNum" sz="quarter" idx="12"/>
          </p:nvPr>
        </p:nvSpPr>
        <p:spPr/>
        <p:txBody>
          <a:bodyPr/>
          <a:lstStyle/>
          <a:p>
            <a:fld id="{159C5839-C1EF-0347-8FB3-915D32CF39C0}" type="slidenum">
              <a:rPr kumimoji="1" lang="ja-JP" altLang="en-US" smtClean="0"/>
              <a:t>‹#›</a:t>
            </a:fld>
            <a:endParaRPr kumimoji="1" lang="ja-JP" altLang="en-US"/>
          </a:p>
        </p:txBody>
      </p:sp>
    </p:spTree>
    <p:extLst>
      <p:ext uri="{BB962C8B-B14F-4D97-AF65-F5344CB8AC3E}">
        <p14:creationId xmlns:p14="http://schemas.microsoft.com/office/powerpoint/2010/main" val="1062631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C6ACF1-E1AA-ED42-BD01-2067D538A08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AB11DFF-8EEE-3940-9E7E-4E9C58B743D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3F7F155-B339-EB48-9CAA-5D613AFEF22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ABCA433-500D-1C49-A6F8-738AC511CAF5}"/>
              </a:ext>
            </a:extLst>
          </p:cNvPr>
          <p:cNvSpPr>
            <a:spLocks noGrp="1"/>
          </p:cNvSpPr>
          <p:nvPr>
            <p:ph type="dt" sz="half" idx="10"/>
          </p:nvPr>
        </p:nvSpPr>
        <p:spPr/>
        <p:txBody>
          <a:bodyPr/>
          <a:lstStyle/>
          <a:p>
            <a:fld id="{69B376CC-7B76-E842-8D2A-0C68EEA20534}" type="datetimeFigureOut">
              <a:rPr kumimoji="1" lang="ja-JP" altLang="en-US" smtClean="0"/>
              <a:t>2021/8/6</a:t>
            </a:fld>
            <a:endParaRPr kumimoji="1" lang="ja-JP" altLang="en-US"/>
          </a:p>
        </p:txBody>
      </p:sp>
      <p:sp>
        <p:nvSpPr>
          <p:cNvPr id="6" name="フッター プレースホルダー 5">
            <a:extLst>
              <a:ext uri="{FF2B5EF4-FFF2-40B4-BE49-F238E27FC236}">
                <a16:creationId xmlns:a16="http://schemas.microsoft.com/office/drawing/2014/main" id="{A576D52A-6720-F641-B1CE-361B5C782FF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2F12D92-592F-B249-BC5A-2CECC9F8C3E2}"/>
              </a:ext>
            </a:extLst>
          </p:cNvPr>
          <p:cNvSpPr>
            <a:spLocks noGrp="1"/>
          </p:cNvSpPr>
          <p:nvPr>
            <p:ph type="sldNum" sz="quarter" idx="12"/>
          </p:nvPr>
        </p:nvSpPr>
        <p:spPr/>
        <p:txBody>
          <a:bodyPr/>
          <a:lstStyle/>
          <a:p>
            <a:fld id="{159C5839-C1EF-0347-8FB3-915D32CF39C0}" type="slidenum">
              <a:rPr kumimoji="1" lang="ja-JP" altLang="en-US" smtClean="0"/>
              <a:t>‹#›</a:t>
            </a:fld>
            <a:endParaRPr kumimoji="1" lang="ja-JP" altLang="en-US"/>
          </a:p>
        </p:txBody>
      </p:sp>
    </p:spTree>
    <p:extLst>
      <p:ext uri="{BB962C8B-B14F-4D97-AF65-F5344CB8AC3E}">
        <p14:creationId xmlns:p14="http://schemas.microsoft.com/office/powerpoint/2010/main" val="1469334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CC5B51-B039-C94B-9254-ED4278A9107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8156334-999A-0240-859A-9B4A0C3BD4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4858ABD-8734-3942-99FA-53FF56E0E4B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79273B8-36C5-5842-9789-30EE4D7E4B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3B32FC6-3528-7F42-A9F0-B87496A2E5E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CA8B025-96E2-9E4E-B870-CF6DE53FCBA8}"/>
              </a:ext>
            </a:extLst>
          </p:cNvPr>
          <p:cNvSpPr>
            <a:spLocks noGrp="1"/>
          </p:cNvSpPr>
          <p:nvPr>
            <p:ph type="dt" sz="half" idx="10"/>
          </p:nvPr>
        </p:nvSpPr>
        <p:spPr/>
        <p:txBody>
          <a:bodyPr/>
          <a:lstStyle/>
          <a:p>
            <a:fld id="{69B376CC-7B76-E842-8D2A-0C68EEA20534}" type="datetimeFigureOut">
              <a:rPr kumimoji="1" lang="ja-JP" altLang="en-US" smtClean="0"/>
              <a:t>2021/8/6</a:t>
            </a:fld>
            <a:endParaRPr kumimoji="1" lang="ja-JP" altLang="en-US"/>
          </a:p>
        </p:txBody>
      </p:sp>
      <p:sp>
        <p:nvSpPr>
          <p:cNvPr id="8" name="フッター プレースホルダー 7">
            <a:extLst>
              <a:ext uri="{FF2B5EF4-FFF2-40B4-BE49-F238E27FC236}">
                <a16:creationId xmlns:a16="http://schemas.microsoft.com/office/drawing/2014/main" id="{3C86FA38-6894-9F49-9CD0-8E012BC1636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3065A78-198F-0441-9EE2-0F42FFCD3EA3}"/>
              </a:ext>
            </a:extLst>
          </p:cNvPr>
          <p:cNvSpPr>
            <a:spLocks noGrp="1"/>
          </p:cNvSpPr>
          <p:nvPr>
            <p:ph type="sldNum" sz="quarter" idx="12"/>
          </p:nvPr>
        </p:nvSpPr>
        <p:spPr/>
        <p:txBody>
          <a:bodyPr/>
          <a:lstStyle/>
          <a:p>
            <a:fld id="{159C5839-C1EF-0347-8FB3-915D32CF39C0}" type="slidenum">
              <a:rPr kumimoji="1" lang="ja-JP" altLang="en-US" smtClean="0"/>
              <a:t>‹#›</a:t>
            </a:fld>
            <a:endParaRPr kumimoji="1" lang="ja-JP" altLang="en-US"/>
          </a:p>
        </p:txBody>
      </p:sp>
    </p:spTree>
    <p:extLst>
      <p:ext uri="{BB962C8B-B14F-4D97-AF65-F5344CB8AC3E}">
        <p14:creationId xmlns:p14="http://schemas.microsoft.com/office/powerpoint/2010/main" val="680968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D1AA50-2711-7448-BEC5-3650DB4669B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198D49E-F174-6040-A5AF-E9CF9388793C}"/>
              </a:ext>
            </a:extLst>
          </p:cNvPr>
          <p:cNvSpPr>
            <a:spLocks noGrp="1"/>
          </p:cNvSpPr>
          <p:nvPr>
            <p:ph type="dt" sz="half" idx="10"/>
          </p:nvPr>
        </p:nvSpPr>
        <p:spPr/>
        <p:txBody>
          <a:bodyPr/>
          <a:lstStyle/>
          <a:p>
            <a:fld id="{69B376CC-7B76-E842-8D2A-0C68EEA20534}" type="datetimeFigureOut">
              <a:rPr kumimoji="1" lang="ja-JP" altLang="en-US" smtClean="0"/>
              <a:t>2021/8/6</a:t>
            </a:fld>
            <a:endParaRPr kumimoji="1" lang="ja-JP" altLang="en-US"/>
          </a:p>
        </p:txBody>
      </p:sp>
      <p:sp>
        <p:nvSpPr>
          <p:cNvPr id="4" name="フッター プレースホルダー 3">
            <a:extLst>
              <a:ext uri="{FF2B5EF4-FFF2-40B4-BE49-F238E27FC236}">
                <a16:creationId xmlns:a16="http://schemas.microsoft.com/office/drawing/2014/main" id="{04983060-AD6F-694C-89FE-9EF0C5A61EE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7A80CB8-921B-F247-B993-ADEACE6A7EE8}"/>
              </a:ext>
            </a:extLst>
          </p:cNvPr>
          <p:cNvSpPr>
            <a:spLocks noGrp="1"/>
          </p:cNvSpPr>
          <p:nvPr>
            <p:ph type="sldNum" sz="quarter" idx="12"/>
          </p:nvPr>
        </p:nvSpPr>
        <p:spPr/>
        <p:txBody>
          <a:bodyPr/>
          <a:lstStyle/>
          <a:p>
            <a:fld id="{159C5839-C1EF-0347-8FB3-915D32CF39C0}" type="slidenum">
              <a:rPr kumimoji="1" lang="ja-JP" altLang="en-US" smtClean="0"/>
              <a:t>‹#›</a:t>
            </a:fld>
            <a:endParaRPr kumimoji="1" lang="ja-JP" altLang="en-US"/>
          </a:p>
        </p:txBody>
      </p:sp>
    </p:spTree>
    <p:extLst>
      <p:ext uri="{BB962C8B-B14F-4D97-AF65-F5344CB8AC3E}">
        <p14:creationId xmlns:p14="http://schemas.microsoft.com/office/powerpoint/2010/main" val="990219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1C9B6AD-EF0E-394A-B04E-E707280D1CF3}"/>
              </a:ext>
            </a:extLst>
          </p:cNvPr>
          <p:cNvSpPr>
            <a:spLocks noGrp="1"/>
          </p:cNvSpPr>
          <p:nvPr>
            <p:ph type="dt" sz="half" idx="10"/>
          </p:nvPr>
        </p:nvSpPr>
        <p:spPr/>
        <p:txBody>
          <a:bodyPr/>
          <a:lstStyle/>
          <a:p>
            <a:fld id="{69B376CC-7B76-E842-8D2A-0C68EEA20534}" type="datetimeFigureOut">
              <a:rPr kumimoji="1" lang="ja-JP" altLang="en-US" smtClean="0"/>
              <a:t>2021/8/6</a:t>
            </a:fld>
            <a:endParaRPr kumimoji="1" lang="ja-JP" altLang="en-US"/>
          </a:p>
        </p:txBody>
      </p:sp>
      <p:sp>
        <p:nvSpPr>
          <p:cNvPr id="3" name="フッター プレースホルダー 2">
            <a:extLst>
              <a:ext uri="{FF2B5EF4-FFF2-40B4-BE49-F238E27FC236}">
                <a16:creationId xmlns:a16="http://schemas.microsoft.com/office/drawing/2014/main" id="{7B77F653-3152-1C41-A500-942D9DD0C31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618D0F1-484E-6047-915D-CD6540B97DF3}"/>
              </a:ext>
            </a:extLst>
          </p:cNvPr>
          <p:cNvSpPr>
            <a:spLocks noGrp="1"/>
          </p:cNvSpPr>
          <p:nvPr>
            <p:ph type="sldNum" sz="quarter" idx="12"/>
          </p:nvPr>
        </p:nvSpPr>
        <p:spPr/>
        <p:txBody>
          <a:bodyPr/>
          <a:lstStyle/>
          <a:p>
            <a:fld id="{159C5839-C1EF-0347-8FB3-915D32CF39C0}" type="slidenum">
              <a:rPr kumimoji="1" lang="ja-JP" altLang="en-US" smtClean="0"/>
              <a:t>‹#›</a:t>
            </a:fld>
            <a:endParaRPr kumimoji="1" lang="ja-JP" altLang="en-US"/>
          </a:p>
        </p:txBody>
      </p:sp>
    </p:spTree>
    <p:extLst>
      <p:ext uri="{BB962C8B-B14F-4D97-AF65-F5344CB8AC3E}">
        <p14:creationId xmlns:p14="http://schemas.microsoft.com/office/powerpoint/2010/main" val="3842517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6EDCBC-B450-F64F-9E96-119A748EE20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39FE1BC-21A7-3C45-AB22-4560DD5290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7EC56CF-902B-A646-939D-3425BE0AD4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2759667-6917-DB48-8EA0-F54F1A881607}"/>
              </a:ext>
            </a:extLst>
          </p:cNvPr>
          <p:cNvSpPr>
            <a:spLocks noGrp="1"/>
          </p:cNvSpPr>
          <p:nvPr>
            <p:ph type="dt" sz="half" idx="10"/>
          </p:nvPr>
        </p:nvSpPr>
        <p:spPr/>
        <p:txBody>
          <a:bodyPr/>
          <a:lstStyle/>
          <a:p>
            <a:fld id="{69B376CC-7B76-E842-8D2A-0C68EEA20534}" type="datetimeFigureOut">
              <a:rPr kumimoji="1" lang="ja-JP" altLang="en-US" smtClean="0"/>
              <a:t>2021/8/6</a:t>
            </a:fld>
            <a:endParaRPr kumimoji="1" lang="ja-JP" altLang="en-US"/>
          </a:p>
        </p:txBody>
      </p:sp>
      <p:sp>
        <p:nvSpPr>
          <p:cNvPr id="6" name="フッター プレースホルダー 5">
            <a:extLst>
              <a:ext uri="{FF2B5EF4-FFF2-40B4-BE49-F238E27FC236}">
                <a16:creationId xmlns:a16="http://schemas.microsoft.com/office/drawing/2014/main" id="{C8BAFC88-F1B1-4A4B-86F0-0810F2D53A6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2AEAED7-BB09-314A-B94E-E2A108EC6F19}"/>
              </a:ext>
            </a:extLst>
          </p:cNvPr>
          <p:cNvSpPr>
            <a:spLocks noGrp="1"/>
          </p:cNvSpPr>
          <p:nvPr>
            <p:ph type="sldNum" sz="quarter" idx="12"/>
          </p:nvPr>
        </p:nvSpPr>
        <p:spPr/>
        <p:txBody>
          <a:bodyPr/>
          <a:lstStyle/>
          <a:p>
            <a:fld id="{159C5839-C1EF-0347-8FB3-915D32CF39C0}" type="slidenum">
              <a:rPr kumimoji="1" lang="ja-JP" altLang="en-US" smtClean="0"/>
              <a:t>‹#›</a:t>
            </a:fld>
            <a:endParaRPr kumimoji="1" lang="ja-JP" altLang="en-US"/>
          </a:p>
        </p:txBody>
      </p:sp>
    </p:spTree>
    <p:extLst>
      <p:ext uri="{BB962C8B-B14F-4D97-AF65-F5344CB8AC3E}">
        <p14:creationId xmlns:p14="http://schemas.microsoft.com/office/powerpoint/2010/main" val="139514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E25D1A-27D9-FB41-A3BC-D5E0460AB5D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964CA81-963A-B647-BA7D-94319A7B17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3EB313D-DE9A-EE4E-924E-B1DFF1F207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46B1D6E-42ED-4B41-8E65-6774103A733E}"/>
              </a:ext>
            </a:extLst>
          </p:cNvPr>
          <p:cNvSpPr>
            <a:spLocks noGrp="1"/>
          </p:cNvSpPr>
          <p:nvPr>
            <p:ph type="dt" sz="half" idx="10"/>
          </p:nvPr>
        </p:nvSpPr>
        <p:spPr/>
        <p:txBody>
          <a:bodyPr/>
          <a:lstStyle/>
          <a:p>
            <a:fld id="{69B376CC-7B76-E842-8D2A-0C68EEA20534}" type="datetimeFigureOut">
              <a:rPr kumimoji="1" lang="ja-JP" altLang="en-US" smtClean="0"/>
              <a:t>2021/8/6</a:t>
            </a:fld>
            <a:endParaRPr kumimoji="1" lang="ja-JP" altLang="en-US"/>
          </a:p>
        </p:txBody>
      </p:sp>
      <p:sp>
        <p:nvSpPr>
          <p:cNvPr id="6" name="フッター プレースホルダー 5">
            <a:extLst>
              <a:ext uri="{FF2B5EF4-FFF2-40B4-BE49-F238E27FC236}">
                <a16:creationId xmlns:a16="http://schemas.microsoft.com/office/drawing/2014/main" id="{D528A90D-1B60-6D46-A837-7F997CAEFB9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F5D2337-10F8-F441-95F0-7D2A8259CC3D}"/>
              </a:ext>
            </a:extLst>
          </p:cNvPr>
          <p:cNvSpPr>
            <a:spLocks noGrp="1"/>
          </p:cNvSpPr>
          <p:nvPr>
            <p:ph type="sldNum" sz="quarter" idx="12"/>
          </p:nvPr>
        </p:nvSpPr>
        <p:spPr/>
        <p:txBody>
          <a:bodyPr/>
          <a:lstStyle/>
          <a:p>
            <a:fld id="{159C5839-C1EF-0347-8FB3-915D32CF39C0}" type="slidenum">
              <a:rPr kumimoji="1" lang="ja-JP" altLang="en-US" smtClean="0"/>
              <a:t>‹#›</a:t>
            </a:fld>
            <a:endParaRPr kumimoji="1" lang="ja-JP" altLang="en-US"/>
          </a:p>
        </p:txBody>
      </p:sp>
    </p:spTree>
    <p:extLst>
      <p:ext uri="{BB962C8B-B14F-4D97-AF65-F5344CB8AC3E}">
        <p14:creationId xmlns:p14="http://schemas.microsoft.com/office/powerpoint/2010/main" val="1264327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E690DBC-260A-DC4D-995E-D96634D198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5616D28-AB9A-134D-98B4-85C742BEA2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A64FDBE-78A2-C341-8145-DFA04B5B67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B376CC-7B76-E842-8D2A-0C68EEA20534}" type="datetimeFigureOut">
              <a:rPr kumimoji="1" lang="ja-JP" altLang="en-US" smtClean="0"/>
              <a:t>2021/8/6</a:t>
            </a:fld>
            <a:endParaRPr kumimoji="1" lang="ja-JP" altLang="en-US"/>
          </a:p>
        </p:txBody>
      </p:sp>
      <p:sp>
        <p:nvSpPr>
          <p:cNvPr id="5" name="フッター プレースホルダー 4">
            <a:extLst>
              <a:ext uri="{FF2B5EF4-FFF2-40B4-BE49-F238E27FC236}">
                <a16:creationId xmlns:a16="http://schemas.microsoft.com/office/drawing/2014/main" id="{F2E39BCE-A6D8-1F4E-BB73-F6DA339B9D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8D74993-A7AB-E44B-B370-93249585E9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C5839-C1EF-0347-8FB3-915D32CF39C0}" type="slidenum">
              <a:rPr kumimoji="1" lang="ja-JP" altLang="en-US" smtClean="0"/>
              <a:t>‹#›</a:t>
            </a:fld>
            <a:endParaRPr kumimoji="1" lang="ja-JP" altLang="en-US"/>
          </a:p>
        </p:txBody>
      </p:sp>
    </p:spTree>
    <p:extLst>
      <p:ext uri="{BB962C8B-B14F-4D97-AF65-F5344CB8AC3E}">
        <p14:creationId xmlns:p14="http://schemas.microsoft.com/office/powerpoint/2010/main" val="2812112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D8813-F2DA-2049-986A-05D323F7543F}"/>
              </a:ext>
            </a:extLst>
          </p:cNvPr>
          <p:cNvSpPr>
            <a:spLocks noGrp="1"/>
          </p:cNvSpPr>
          <p:nvPr>
            <p:ph type="ctrTitle"/>
          </p:nvPr>
        </p:nvSpPr>
        <p:spPr/>
        <p:txBody>
          <a:bodyPr>
            <a:normAutofit fontScale="90000"/>
          </a:bodyPr>
          <a:lstStyle/>
          <a:p>
            <a:r>
              <a:rPr lang="ja-JP" altLang="en-US"/>
              <a:t>ビジネスの成長とともに</a:t>
            </a:r>
            <a:br>
              <a:rPr lang="en-US" altLang="ja-JP" dirty="0"/>
            </a:br>
            <a:r>
              <a:rPr lang="ja-JP" altLang="en-US"/>
              <a:t>ダッシュボードも変化する</a:t>
            </a:r>
            <a:endParaRPr kumimoji="1" lang="ja-JP" altLang="en-US"/>
          </a:p>
        </p:txBody>
      </p:sp>
      <p:sp>
        <p:nvSpPr>
          <p:cNvPr id="3" name="字幕 2">
            <a:extLst>
              <a:ext uri="{FF2B5EF4-FFF2-40B4-BE49-F238E27FC236}">
                <a16:creationId xmlns:a16="http://schemas.microsoft.com/office/drawing/2014/main" id="{8FC6A3D0-C1D4-5645-9E34-094FD4CBA07C}"/>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747828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91FE60-7463-5249-990F-FF247AA34DE8}"/>
              </a:ext>
            </a:extLst>
          </p:cNvPr>
          <p:cNvSpPr>
            <a:spLocks noGrp="1"/>
          </p:cNvSpPr>
          <p:nvPr>
            <p:ph type="title"/>
          </p:nvPr>
        </p:nvSpPr>
        <p:spPr/>
        <p:txBody>
          <a:bodyPr/>
          <a:lstStyle/>
          <a:p>
            <a:r>
              <a:rPr kumimoji="1" lang="ja-JP" altLang="en-US"/>
              <a:t>データ文化醸成と文化を変える種</a:t>
            </a:r>
          </a:p>
        </p:txBody>
      </p:sp>
      <p:sp>
        <p:nvSpPr>
          <p:cNvPr id="3" name="コンテンツ プレースホルダー 2">
            <a:extLst>
              <a:ext uri="{FF2B5EF4-FFF2-40B4-BE49-F238E27FC236}">
                <a16:creationId xmlns:a16="http://schemas.microsoft.com/office/drawing/2014/main" id="{D2F91C81-3861-0242-A6C3-4A1393EE44B8}"/>
              </a:ext>
            </a:extLst>
          </p:cNvPr>
          <p:cNvSpPr>
            <a:spLocks noGrp="1"/>
          </p:cNvSpPr>
          <p:nvPr>
            <p:ph idx="1"/>
          </p:nvPr>
        </p:nvSpPr>
        <p:spPr/>
        <p:txBody>
          <a:bodyPr/>
          <a:lstStyle/>
          <a:p>
            <a:r>
              <a:rPr kumimoji="1" lang="ja-JP" altLang="en-US"/>
              <a:t>データを信頼</a:t>
            </a:r>
            <a:r>
              <a:rPr lang="ja-JP" altLang="en-US"/>
              <a:t>できる土壌</a:t>
            </a:r>
            <a:endParaRPr lang="en-US" altLang="ja-JP" dirty="0"/>
          </a:p>
          <a:p>
            <a:pPr lvl="1"/>
            <a:r>
              <a:rPr lang="ja-JP" altLang="en-US"/>
              <a:t>組織のデータを皆が信頼できるような状態であること</a:t>
            </a:r>
            <a:endParaRPr lang="en-US" altLang="ja-JP" dirty="0"/>
          </a:p>
          <a:p>
            <a:r>
              <a:rPr lang="ja-JP" altLang="en-US"/>
              <a:t>能力開発のプランニング</a:t>
            </a:r>
            <a:endParaRPr lang="en-US" altLang="ja-JP" dirty="0"/>
          </a:p>
          <a:p>
            <a:pPr lvl="1"/>
            <a:r>
              <a:rPr lang="ja-JP" altLang="en-US"/>
              <a:t>データ分析やデータを実務で使う人に対する人材への正しい方針の設計</a:t>
            </a:r>
            <a:endParaRPr lang="en-US" altLang="ja-JP" dirty="0"/>
          </a:p>
          <a:p>
            <a:r>
              <a:rPr kumimoji="1" lang="ja-JP" altLang="en-US"/>
              <a:t>知見を共有する場</a:t>
            </a:r>
            <a:endParaRPr kumimoji="1" lang="en-US" altLang="ja-JP" dirty="0"/>
          </a:p>
          <a:p>
            <a:pPr lvl="1"/>
            <a:r>
              <a:rPr kumimoji="1" lang="ja-JP" altLang="en-US"/>
              <a:t>コミュニティを通して学べる場</a:t>
            </a:r>
            <a:endParaRPr kumimoji="1" lang="en-US" altLang="ja-JP" dirty="0"/>
          </a:p>
          <a:p>
            <a:r>
              <a:rPr lang="ja-JP" altLang="en-US"/>
              <a:t>経営層のコミットメント</a:t>
            </a:r>
            <a:endParaRPr lang="en-US" altLang="ja-JP" dirty="0"/>
          </a:p>
          <a:p>
            <a:pPr lvl="1"/>
            <a:r>
              <a:rPr lang="ja-JP" altLang="en-US"/>
              <a:t>経営層自身が深くその価値を理解し、自身が見本となる状態まで持っていくこと</a:t>
            </a:r>
            <a:endParaRPr lang="en-US" altLang="ja-JP" dirty="0"/>
          </a:p>
          <a:p>
            <a:pPr lvl="1"/>
            <a:endParaRPr kumimoji="1" lang="ja-JP" altLang="en-US"/>
          </a:p>
        </p:txBody>
      </p:sp>
      <p:pic>
        <p:nvPicPr>
          <p:cNvPr id="4" name="図 3">
            <a:extLst>
              <a:ext uri="{FF2B5EF4-FFF2-40B4-BE49-F238E27FC236}">
                <a16:creationId xmlns:a16="http://schemas.microsoft.com/office/drawing/2014/main" id="{CE93540B-157F-9A49-98DB-F5634C673D3B}"/>
              </a:ext>
            </a:extLst>
          </p:cNvPr>
          <p:cNvPicPr>
            <a:picLocks noChangeAspect="1"/>
          </p:cNvPicPr>
          <p:nvPr/>
        </p:nvPicPr>
        <p:blipFill>
          <a:blip r:embed="rId2"/>
          <a:stretch>
            <a:fillRect/>
          </a:stretch>
        </p:blipFill>
        <p:spPr>
          <a:xfrm>
            <a:off x="6096000" y="3800615"/>
            <a:ext cx="5301343" cy="1483946"/>
          </a:xfrm>
          <a:prstGeom prst="rect">
            <a:avLst/>
          </a:prstGeom>
        </p:spPr>
      </p:pic>
      <p:pic>
        <p:nvPicPr>
          <p:cNvPr id="5" name="図 4">
            <a:extLst>
              <a:ext uri="{FF2B5EF4-FFF2-40B4-BE49-F238E27FC236}">
                <a16:creationId xmlns:a16="http://schemas.microsoft.com/office/drawing/2014/main" id="{23CD9741-EDD8-7340-BF4A-B3E8F002FBF8}"/>
              </a:ext>
            </a:extLst>
          </p:cNvPr>
          <p:cNvPicPr>
            <a:picLocks noChangeAspect="1"/>
          </p:cNvPicPr>
          <p:nvPr/>
        </p:nvPicPr>
        <p:blipFill>
          <a:blip r:embed="rId3"/>
          <a:stretch>
            <a:fillRect/>
          </a:stretch>
        </p:blipFill>
        <p:spPr>
          <a:xfrm>
            <a:off x="6096000" y="5696994"/>
            <a:ext cx="4799692" cy="959938"/>
          </a:xfrm>
          <a:prstGeom prst="rect">
            <a:avLst/>
          </a:prstGeom>
        </p:spPr>
      </p:pic>
    </p:spTree>
    <p:extLst>
      <p:ext uri="{BB962C8B-B14F-4D97-AF65-F5344CB8AC3E}">
        <p14:creationId xmlns:p14="http://schemas.microsoft.com/office/powerpoint/2010/main" val="386727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1743C5-9932-A14E-B50E-70A28D9A021D}"/>
              </a:ext>
            </a:extLst>
          </p:cNvPr>
          <p:cNvSpPr>
            <a:spLocks noGrp="1"/>
          </p:cNvSpPr>
          <p:nvPr>
            <p:ph type="title"/>
          </p:nvPr>
        </p:nvSpPr>
        <p:spPr/>
        <p:txBody>
          <a:bodyPr/>
          <a:lstStyle/>
          <a:p>
            <a:r>
              <a:rPr kumimoji="1" lang="ja-JP" altLang="en-US"/>
              <a:t>パブリックデータ入手先</a:t>
            </a:r>
          </a:p>
        </p:txBody>
      </p:sp>
      <p:pic>
        <p:nvPicPr>
          <p:cNvPr id="4" name="コンテンツ プレースホルダー 3">
            <a:extLst>
              <a:ext uri="{FF2B5EF4-FFF2-40B4-BE49-F238E27FC236}">
                <a16:creationId xmlns:a16="http://schemas.microsoft.com/office/drawing/2014/main" id="{D31EB1A9-BB32-F14D-B147-62807783E70C}"/>
              </a:ext>
            </a:extLst>
          </p:cNvPr>
          <p:cNvPicPr>
            <a:picLocks noGrp="1" noChangeAspect="1"/>
          </p:cNvPicPr>
          <p:nvPr>
            <p:ph idx="1"/>
          </p:nvPr>
        </p:nvPicPr>
        <p:blipFill>
          <a:blip r:embed="rId2"/>
          <a:stretch>
            <a:fillRect/>
          </a:stretch>
        </p:blipFill>
        <p:spPr>
          <a:xfrm>
            <a:off x="1714235" y="2398542"/>
            <a:ext cx="8763530" cy="2060915"/>
          </a:xfrm>
          <a:prstGeom prst="rect">
            <a:avLst/>
          </a:prstGeom>
        </p:spPr>
      </p:pic>
    </p:spTree>
    <p:extLst>
      <p:ext uri="{BB962C8B-B14F-4D97-AF65-F5344CB8AC3E}">
        <p14:creationId xmlns:p14="http://schemas.microsoft.com/office/powerpoint/2010/main" val="1627385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38E576-1D95-F740-9C31-CAA2608B0FCA}"/>
              </a:ext>
            </a:extLst>
          </p:cNvPr>
          <p:cNvSpPr>
            <a:spLocks noGrp="1"/>
          </p:cNvSpPr>
          <p:nvPr>
            <p:ph type="title"/>
          </p:nvPr>
        </p:nvSpPr>
        <p:spPr/>
        <p:txBody>
          <a:bodyPr/>
          <a:lstStyle/>
          <a:p>
            <a:r>
              <a:rPr kumimoji="1" lang="en-US" altLang="ja-JP" dirty="0"/>
              <a:t>KPI</a:t>
            </a:r>
            <a:r>
              <a:rPr kumimoji="1" lang="ja-JP" altLang="en-US"/>
              <a:t>のレビュー・振り返り</a:t>
            </a:r>
          </a:p>
        </p:txBody>
      </p:sp>
      <p:sp>
        <p:nvSpPr>
          <p:cNvPr id="3" name="コンテンツ プレースホルダー 2">
            <a:extLst>
              <a:ext uri="{FF2B5EF4-FFF2-40B4-BE49-F238E27FC236}">
                <a16:creationId xmlns:a16="http://schemas.microsoft.com/office/drawing/2014/main" id="{C1C1BC4B-D954-4446-A5C2-85EFD50C910F}"/>
              </a:ext>
            </a:extLst>
          </p:cNvPr>
          <p:cNvSpPr>
            <a:spLocks noGrp="1"/>
          </p:cNvSpPr>
          <p:nvPr>
            <p:ph idx="1"/>
          </p:nvPr>
        </p:nvSpPr>
        <p:spPr/>
        <p:txBody>
          <a:bodyPr/>
          <a:lstStyle/>
          <a:p>
            <a:r>
              <a:rPr kumimoji="1" lang="ja-JP" altLang="en-US"/>
              <a:t>どのダッシュボードが一番見られているだろうか？</a:t>
            </a:r>
            <a:br>
              <a:rPr kumimoji="1" lang="en-US" altLang="ja-JP" dirty="0"/>
            </a:br>
            <a:r>
              <a:rPr kumimoji="1" lang="ja-JP" altLang="en-US"/>
              <a:t>最もみられていないのはどれか？</a:t>
            </a:r>
            <a:endParaRPr kumimoji="1" lang="en-US" altLang="ja-JP" dirty="0"/>
          </a:p>
          <a:p>
            <a:r>
              <a:rPr lang="ja-JP" altLang="en-US"/>
              <a:t>昔見られていたが、今見られていないダッシュボードはあるか？</a:t>
            </a:r>
            <a:endParaRPr lang="en-US" altLang="ja-JP" dirty="0"/>
          </a:p>
          <a:p>
            <a:r>
              <a:rPr kumimoji="1" lang="ja-JP" altLang="en-US"/>
              <a:t>少人数だけに継続的に使われているダッシュボードはあるか？</a:t>
            </a:r>
          </a:p>
        </p:txBody>
      </p:sp>
    </p:spTree>
    <p:extLst>
      <p:ext uri="{BB962C8B-B14F-4D97-AF65-F5344CB8AC3E}">
        <p14:creationId xmlns:p14="http://schemas.microsoft.com/office/powerpoint/2010/main" val="3729343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63512C-C7F5-9246-9748-11771727F23B}"/>
              </a:ext>
            </a:extLst>
          </p:cNvPr>
          <p:cNvSpPr>
            <a:spLocks noGrp="1"/>
          </p:cNvSpPr>
          <p:nvPr>
            <p:ph type="title"/>
          </p:nvPr>
        </p:nvSpPr>
        <p:spPr/>
        <p:txBody>
          <a:bodyPr/>
          <a:lstStyle/>
          <a:p>
            <a:r>
              <a:rPr kumimoji="1" lang="ja-JP" altLang="en-US"/>
              <a:t>オーディエンスと会話する</a:t>
            </a:r>
          </a:p>
        </p:txBody>
      </p:sp>
      <p:sp>
        <p:nvSpPr>
          <p:cNvPr id="3" name="コンテンツ プレースホルダー 2">
            <a:extLst>
              <a:ext uri="{FF2B5EF4-FFF2-40B4-BE49-F238E27FC236}">
                <a16:creationId xmlns:a16="http://schemas.microsoft.com/office/drawing/2014/main" id="{97C0498E-E8C3-1949-A808-0CAC9688AED3}"/>
              </a:ext>
            </a:extLst>
          </p:cNvPr>
          <p:cNvSpPr>
            <a:spLocks noGrp="1"/>
          </p:cNvSpPr>
          <p:nvPr>
            <p:ph idx="1"/>
          </p:nvPr>
        </p:nvSpPr>
        <p:spPr/>
        <p:txBody>
          <a:bodyPr/>
          <a:lstStyle/>
          <a:p>
            <a:r>
              <a:rPr lang="ja-JP" altLang="en-US"/>
              <a:t>作成者はダッシュボードの内容を深く理解できるが、オーディエンスはそうではない</a:t>
            </a:r>
            <a:endParaRPr lang="en-US" altLang="ja-JP" dirty="0"/>
          </a:p>
          <a:p>
            <a:r>
              <a:rPr lang="ja-JP" altLang="en-US"/>
              <a:t>以下のようポイントを意識して作成する必要がある。</a:t>
            </a:r>
            <a:endParaRPr lang="en-US" altLang="ja-JP" dirty="0"/>
          </a:p>
          <a:p>
            <a:pPr lvl="1"/>
            <a:r>
              <a:rPr lang="ja-JP" altLang="en-US"/>
              <a:t>まだオーディエンスの言葉になっていない言葉を想像する</a:t>
            </a:r>
            <a:endParaRPr lang="en-US" altLang="ja-JP" dirty="0"/>
          </a:p>
          <a:p>
            <a:pPr lvl="1"/>
            <a:r>
              <a:rPr lang="ja-JP" altLang="en-US"/>
              <a:t>同じ言葉でも、使っている言葉の文脈により含蓄されている意味の違いに敏感になる</a:t>
            </a:r>
            <a:endParaRPr lang="en-US" altLang="ja-JP" dirty="0"/>
          </a:p>
        </p:txBody>
      </p:sp>
    </p:spTree>
    <p:extLst>
      <p:ext uri="{BB962C8B-B14F-4D97-AF65-F5344CB8AC3E}">
        <p14:creationId xmlns:p14="http://schemas.microsoft.com/office/powerpoint/2010/main" val="3969307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69F05A8-7E6B-5A4E-91DC-A78EE1164C05}"/>
              </a:ext>
            </a:extLst>
          </p:cNvPr>
          <p:cNvSpPr>
            <a:spLocks noGrp="1"/>
          </p:cNvSpPr>
          <p:nvPr>
            <p:ph type="ctrTitle"/>
          </p:nvPr>
        </p:nvSpPr>
        <p:spPr/>
        <p:txBody>
          <a:bodyPr/>
          <a:lstStyle/>
          <a:p>
            <a:r>
              <a:rPr lang="ja-JP" altLang="en-US"/>
              <a:t>データ活用：</a:t>
            </a:r>
            <a:br>
              <a:rPr lang="en-US" altLang="ja-JP" dirty="0"/>
            </a:br>
            <a:r>
              <a:rPr lang="ja-JP" altLang="en-US"/>
              <a:t>真の実践に必要な要素</a:t>
            </a:r>
          </a:p>
        </p:txBody>
      </p:sp>
      <p:sp>
        <p:nvSpPr>
          <p:cNvPr id="5" name="字幕 4">
            <a:extLst>
              <a:ext uri="{FF2B5EF4-FFF2-40B4-BE49-F238E27FC236}">
                <a16:creationId xmlns:a16="http://schemas.microsoft.com/office/drawing/2014/main" id="{D370BBE2-19CF-3D42-9241-821C0CA7D9A8}"/>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3978369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DFA230-A69E-5942-B46D-C815D6BED81F}"/>
              </a:ext>
            </a:extLst>
          </p:cNvPr>
          <p:cNvSpPr>
            <a:spLocks noGrp="1"/>
          </p:cNvSpPr>
          <p:nvPr>
            <p:ph type="title"/>
          </p:nvPr>
        </p:nvSpPr>
        <p:spPr/>
        <p:txBody>
          <a:bodyPr/>
          <a:lstStyle/>
          <a:p>
            <a:r>
              <a:rPr kumimoji="1" lang="ja-JP" altLang="en-US"/>
              <a:t>データ活用のスタートに最も重要な４つの観点</a:t>
            </a:r>
          </a:p>
        </p:txBody>
      </p:sp>
      <p:sp>
        <p:nvSpPr>
          <p:cNvPr id="3" name="コンテンツ プレースホルダー 2">
            <a:extLst>
              <a:ext uri="{FF2B5EF4-FFF2-40B4-BE49-F238E27FC236}">
                <a16:creationId xmlns:a16="http://schemas.microsoft.com/office/drawing/2014/main" id="{839B8793-BA82-E440-BE0D-6849F2CA02C6}"/>
              </a:ext>
            </a:extLst>
          </p:cNvPr>
          <p:cNvSpPr>
            <a:spLocks noGrp="1"/>
          </p:cNvSpPr>
          <p:nvPr>
            <p:ph idx="1"/>
          </p:nvPr>
        </p:nvSpPr>
        <p:spPr/>
        <p:txBody>
          <a:bodyPr/>
          <a:lstStyle/>
          <a:p>
            <a:r>
              <a:rPr lang="ja-JP" altLang="en-US"/>
              <a:t>具体的なアイデア</a:t>
            </a:r>
            <a:endParaRPr lang="en-US" altLang="ja-JP" dirty="0"/>
          </a:p>
          <a:p>
            <a:r>
              <a:rPr lang="ja-JP" altLang="en-US"/>
              <a:t>プロトタイプ</a:t>
            </a:r>
            <a:endParaRPr lang="en-US" altLang="ja-JP" dirty="0"/>
          </a:p>
          <a:p>
            <a:r>
              <a:rPr kumimoji="1" lang="ja-JP" altLang="en-US"/>
              <a:t>アジャイル的発想</a:t>
            </a:r>
            <a:endParaRPr kumimoji="1" lang="en-US" altLang="ja-JP" dirty="0"/>
          </a:p>
          <a:p>
            <a:r>
              <a:rPr lang="ja-JP" altLang="en-US"/>
              <a:t>小規模スタート</a:t>
            </a:r>
            <a:endParaRPr kumimoji="1" lang="en-US" altLang="ja-JP" dirty="0"/>
          </a:p>
          <a:p>
            <a:endParaRPr kumimoji="1" lang="ja-JP" altLang="en-US"/>
          </a:p>
        </p:txBody>
      </p:sp>
    </p:spTree>
    <p:extLst>
      <p:ext uri="{BB962C8B-B14F-4D97-AF65-F5344CB8AC3E}">
        <p14:creationId xmlns:p14="http://schemas.microsoft.com/office/powerpoint/2010/main" val="2504691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FFE9D0-79A6-C341-866C-AE4BB8A9D47E}"/>
              </a:ext>
            </a:extLst>
          </p:cNvPr>
          <p:cNvSpPr>
            <a:spLocks noGrp="1"/>
          </p:cNvSpPr>
          <p:nvPr>
            <p:ph type="title"/>
          </p:nvPr>
        </p:nvSpPr>
        <p:spPr/>
        <p:txBody>
          <a:bodyPr/>
          <a:lstStyle/>
          <a:p>
            <a:r>
              <a:rPr lang="ja-JP" altLang="en-US"/>
              <a:t>具体的なアイデア</a:t>
            </a:r>
            <a:endParaRPr lang="en-US" altLang="ja-JP" dirty="0"/>
          </a:p>
        </p:txBody>
      </p:sp>
      <p:sp>
        <p:nvSpPr>
          <p:cNvPr id="3" name="コンテンツ プレースホルダー 2">
            <a:extLst>
              <a:ext uri="{FF2B5EF4-FFF2-40B4-BE49-F238E27FC236}">
                <a16:creationId xmlns:a16="http://schemas.microsoft.com/office/drawing/2014/main" id="{00652362-AC1D-DC44-BF18-EE2A56555335}"/>
              </a:ext>
            </a:extLst>
          </p:cNvPr>
          <p:cNvSpPr>
            <a:spLocks noGrp="1"/>
          </p:cNvSpPr>
          <p:nvPr>
            <p:ph idx="1"/>
          </p:nvPr>
        </p:nvSpPr>
        <p:spPr/>
        <p:txBody>
          <a:bodyPr/>
          <a:lstStyle/>
          <a:p>
            <a:r>
              <a:rPr lang="ja-JP" altLang="en-US"/>
              <a:t>「自社のデータで何ができるのか」「何ができそうなのか」など具体的な内容を考える</a:t>
            </a:r>
            <a:endParaRPr lang="en-US" altLang="ja-JP" dirty="0"/>
          </a:p>
          <a:p>
            <a:r>
              <a:rPr lang="ja-JP" altLang="en-US"/>
              <a:t>何か新たなツールやプロダクトに関し、質の高いプロトタイプがない状態で導入の検証をしてしまうとリスクやコストが高くなりがち</a:t>
            </a:r>
            <a:endParaRPr lang="en-US" altLang="ja-JP" dirty="0"/>
          </a:p>
          <a:p>
            <a:endParaRPr kumimoji="1" lang="ja-JP" altLang="en-US"/>
          </a:p>
        </p:txBody>
      </p:sp>
    </p:spTree>
    <p:extLst>
      <p:ext uri="{BB962C8B-B14F-4D97-AF65-F5344CB8AC3E}">
        <p14:creationId xmlns:p14="http://schemas.microsoft.com/office/powerpoint/2010/main" val="3004419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F1E03A-43E5-504C-8332-12FC386C7B27}"/>
              </a:ext>
            </a:extLst>
          </p:cNvPr>
          <p:cNvSpPr>
            <a:spLocks noGrp="1"/>
          </p:cNvSpPr>
          <p:nvPr>
            <p:ph type="title"/>
          </p:nvPr>
        </p:nvSpPr>
        <p:spPr/>
        <p:txBody>
          <a:bodyPr/>
          <a:lstStyle/>
          <a:p>
            <a:r>
              <a:rPr lang="ja-JP" altLang="en-US"/>
              <a:t>プロトタイプ</a:t>
            </a:r>
            <a:endParaRPr lang="en-US" altLang="ja-JP" dirty="0"/>
          </a:p>
        </p:txBody>
      </p:sp>
      <p:sp>
        <p:nvSpPr>
          <p:cNvPr id="3" name="コンテンツ プレースホルダー 2">
            <a:extLst>
              <a:ext uri="{FF2B5EF4-FFF2-40B4-BE49-F238E27FC236}">
                <a16:creationId xmlns:a16="http://schemas.microsoft.com/office/drawing/2014/main" id="{E4836DB0-FCC0-6341-92A4-913592619F5C}"/>
              </a:ext>
            </a:extLst>
          </p:cNvPr>
          <p:cNvSpPr>
            <a:spLocks noGrp="1"/>
          </p:cNvSpPr>
          <p:nvPr>
            <p:ph idx="1"/>
          </p:nvPr>
        </p:nvSpPr>
        <p:spPr>
          <a:xfrm>
            <a:off x="838200" y="1825625"/>
            <a:ext cx="10515600" cy="1979330"/>
          </a:xfrm>
        </p:spPr>
        <p:txBody>
          <a:bodyPr>
            <a:normAutofit fontScale="70000" lnSpcReduction="20000"/>
          </a:bodyPr>
          <a:lstStyle/>
          <a:p>
            <a:r>
              <a:rPr lang="ja-JP" altLang="en-US"/>
              <a:t>「現状できること」の枠の外に気付ける</a:t>
            </a:r>
            <a:endParaRPr lang="en-US" altLang="ja-JP" dirty="0"/>
          </a:p>
          <a:p>
            <a:r>
              <a:rPr lang="ja-JP" altLang="en-US"/>
              <a:t>以下の要素に対して、現状と理想の差分が認識できる</a:t>
            </a:r>
            <a:endParaRPr lang="en-US" altLang="ja-JP" dirty="0"/>
          </a:p>
          <a:p>
            <a:pPr lvl="1"/>
            <a:r>
              <a:rPr lang="ja-JP" altLang="en-US"/>
              <a:t>環境：クラウド環境、ネットワーク、</a:t>
            </a:r>
            <a:r>
              <a:rPr lang="en-US" altLang="ja-JP" dirty="0"/>
              <a:t>OS</a:t>
            </a:r>
            <a:r>
              <a:rPr lang="ja-JP" altLang="en-US"/>
              <a:t>など</a:t>
            </a:r>
            <a:endParaRPr lang="en-US" altLang="ja-JP" dirty="0"/>
          </a:p>
          <a:p>
            <a:pPr lvl="1"/>
            <a:r>
              <a:rPr lang="ja-JP" altLang="en-US"/>
              <a:t>分析者のスキル：分析、計算、前処理、可視化など</a:t>
            </a:r>
            <a:endParaRPr lang="en-US" altLang="ja-JP" dirty="0"/>
          </a:p>
          <a:p>
            <a:pPr lvl="1"/>
            <a:r>
              <a:rPr lang="ja-JP" altLang="en-US"/>
              <a:t>社内推進：ワークショップ、推進室設置、学主環境など</a:t>
            </a:r>
            <a:endParaRPr lang="en-US" altLang="ja-JP" dirty="0"/>
          </a:p>
          <a:p>
            <a:r>
              <a:rPr kumimoji="1" lang="ja-JP" altLang="en-US"/>
              <a:t>サンプルデータではなく、自分の会社に蓄積されている生のデータを使って具体的なプロトタイプを出し、どのような分析ができるのかをみんなで話し合うと建設的</a:t>
            </a:r>
          </a:p>
        </p:txBody>
      </p:sp>
      <p:pic>
        <p:nvPicPr>
          <p:cNvPr id="4" name="図 3" descr="グラフィカル ユーザー インターフェイス, アプリケーション&#10;&#10;自動的に生成された説明">
            <a:extLst>
              <a:ext uri="{FF2B5EF4-FFF2-40B4-BE49-F238E27FC236}">
                <a16:creationId xmlns:a16="http://schemas.microsoft.com/office/drawing/2014/main" id="{AFC7BAF8-5FD5-D34F-B1E8-3A5CA236DACF}"/>
              </a:ext>
            </a:extLst>
          </p:cNvPr>
          <p:cNvPicPr>
            <a:picLocks noChangeAspect="1"/>
          </p:cNvPicPr>
          <p:nvPr/>
        </p:nvPicPr>
        <p:blipFill>
          <a:blip r:embed="rId2"/>
          <a:stretch>
            <a:fillRect/>
          </a:stretch>
        </p:blipFill>
        <p:spPr>
          <a:xfrm>
            <a:off x="2739358" y="3804955"/>
            <a:ext cx="6713283" cy="3008942"/>
          </a:xfrm>
          <a:prstGeom prst="rect">
            <a:avLst/>
          </a:prstGeom>
        </p:spPr>
      </p:pic>
    </p:spTree>
    <p:extLst>
      <p:ext uri="{BB962C8B-B14F-4D97-AF65-F5344CB8AC3E}">
        <p14:creationId xmlns:p14="http://schemas.microsoft.com/office/powerpoint/2010/main" val="1504619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FA3A7-BED2-7C4B-B74A-F81132B0C281}"/>
              </a:ext>
            </a:extLst>
          </p:cNvPr>
          <p:cNvSpPr>
            <a:spLocks noGrp="1"/>
          </p:cNvSpPr>
          <p:nvPr>
            <p:ph type="title"/>
          </p:nvPr>
        </p:nvSpPr>
        <p:spPr/>
        <p:txBody>
          <a:bodyPr/>
          <a:lstStyle/>
          <a:p>
            <a:r>
              <a:rPr kumimoji="1" lang="ja-JP" altLang="en-US"/>
              <a:t>アジャイル的発想</a:t>
            </a:r>
          </a:p>
        </p:txBody>
      </p:sp>
      <p:sp>
        <p:nvSpPr>
          <p:cNvPr id="3" name="コンテンツ プレースホルダー 2">
            <a:extLst>
              <a:ext uri="{FF2B5EF4-FFF2-40B4-BE49-F238E27FC236}">
                <a16:creationId xmlns:a16="http://schemas.microsoft.com/office/drawing/2014/main" id="{F7EF4B33-A870-7743-99EB-EFD473D0A58D}"/>
              </a:ext>
            </a:extLst>
          </p:cNvPr>
          <p:cNvSpPr>
            <a:spLocks noGrp="1"/>
          </p:cNvSpPr>
          <p:nvPr>
            <p:ph idx="1"/>
          </p:nvPr>
        </p:nvSpPr>
        <p:spPr>
          <a:xfrm>
            <a:off x="838200" y="1825625"/>
            <a:ext cx="10515600" cy="1782989"/>
          </a:xfrm>
        </p:spPr>
        <p:txBody>
          <a:bodyPr/>
          <a:lstStyle/>
          <a:p>
            <a:r>
              <a:rPr kumimoji="1" lang="ja-JP" altLang="en-US"/>
              <a:t>ウォーターフォール型ではなく、アジャイル的発想</a:t>
            </a:r>
            <a:endParaRPr kumimoji="1" lang="en-US" altLang="ja-JP" dirty="0"/>
          </a:p>
          <a:p>
            <a:r>
              <a:rPr lang="ja-JP" altLang="en-US"/>
              <a:t>具体的なものに対してフィードバックし考えていくことで、最終的に質の高い「要求定義」や「目的」に到達しやすい</a:t>
            </a:r>
            <a:endParaRPr kumimoji="1" lang="en-US" altLang="ja-JP" dirty="0"/>
          </a:p>
          <a:p>
            <a:endParaRPr kumimoji="1" lang="ja-JP" altLang="en-US"/>
          </a:p>
        </p:txBody>
      </p:sp>
      <p:pic>
        <p:nvPicPr>
          <p:cNvPr id="5" name="図 4" descr="ダイアグラム&#10;&#10;自動的に生成された説明">
            <a:extLst>
              <a:ext uri="{FF2B5EF4-FFF2-40B4-BE49-F238E27FC236}">
                <a16:creationId xmlns:a16="http://schemas.microsoft.com/office/drawing/2014/main" id="{2015DDCF-7B87-424B-B83D-6A5E7501C4AE}"/>
              </a:ext>
            </a:extLst>
          </p:cNvPr>
          <p:cNvPicPr>
            <a:picLocks noChangeAspect="1"/>
          </p:cNvPicPr>
          <p:nvPr/>
        </p:nvPicPr>
        <p:blipFill>
          <a:blip r:embed="rId2"/>
          <a:stretch>
            <a:fillRect/>
          </a:stretch>
        </p:blipFill>
        <p:spPr>
          <a:xfrm>
            <a:off x="838200" y="3467142"/>
            <a:ext cx="4730749" cy="3215521"/>
          </a:xfrm>
          <a:prstGeom prst="rect">
            <a:avLst/>
          </a:prstGeom>
        </p:spPr>
      </p:pic>
      <p:pic>
        <p:nvPicPr>
          <p:cNvPr id="7" name="図 6" descr="グラフ が含まれている画像&#10;&#10;自動的に生成された説明">
            <a:extLst>
              <a:ext uri="{FF2B5EF4-FFF2-40B4-BE49-F238E27FC236}">
                <a16:creationId xmlns:a16="http://schemas.microsoft.com/office/drawing/2014/main" id="{7B61C813-53C5-8048-872F-140E86746CFA}"/>
              </a:ext>
            </a:extLst>
          </p:cNvPr>
          <p:cNvPicPr>
            <a:picLocks noChangeAspect="1"/>
          </p:cNvPicPr>
          <p:nvPr/>
        </p:nvPicPr>
        <p:blipFill>
          <a:blip r:embed="rId3"/>
          <a:stretch>
            <a:fillRect/>
          </a:stretch>
        </p:blipFill>
        <p:spPr>
          <a:xfrm>
            <a:off x="6327774" y="4447652"/>
            <a:ext cx="5026026" cy="2045223"/>
          </a:xfrm>
          <a:prstGeom prst="rect">
            <a:avLst/>
          </a:prstGeom>
        </p:spPr>
      </p:pic>
    </p:spTree>
    <p:extLst>
      <p:ext uri="{BB962C8B-B14F-4D97-AF65-F5344CB8AC3E}">
        <p14:creationId xmlns:p14="http://schemas.microsoft.com/office/powerpoint/2010/main" val="3479381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A16AB4-3828-CA48-9130-D2AB1FEA15C9}"/>
              </a:ext>
            </a:extLst>
          </p:cNvPr>
          <p:cNvSpPr>
            <a:spLocks noGrp="1"/>
          </p:cNvSpPr>
          <p:nvPr>
            <p:ph type="title"/>
          </p:nvPr>
        </p:nvSpPr>
        <p:spPr/>
        <p:txBody>
          <a:bodyPr/>
          <a:lstStyle/>
          <a:p>
            <a:r>
              <a:rPr kumimoji="1" lang="ja-JP" altLang="en-US"/>
              <a:t>小規模スタート</a:t>
            </a:r>
          </a:p>
        </p:txBody>
      </p:sp>
      <p:sp>
        <p:nvSpPr>
          <p:cNvPr id="3" name="コンテンツ プレースホルダー 2">
            <a:extLst>
              <a:ext uri="{FF2B5EF4-FFF2-40B4-BE49-F238E27FC236}">
                <a16:creationId xmlns:a16="http://schemas.microsoft.com/office/drawing/2014/main" id="{D1D82F42-8C05-BD4F-AD78-EA06E85F80A8}"/>
              </a:ext>
            </a:extLst>
          </p:cNvPr>
          <p:cNvSpPr>
            <a:spLocks noGrp="1"/>
          </p:cNvSpPr>
          <p:nvPr>
            <p:ph idx="1"/>
          </p:nvPr>
        </p:nvSpPr>
        <p:spPr>
          <a:xfrm>
            <a:off x="838200" y="1825625"/>
            <a:ext cx="10515600" cy="1962604"/>
          </a:xfrm>
        </p:spPr>
        <p:txBody>
          <a:bodyPr>
            <a:normAutofit fontScale="85000" lnSpcReduction="10000"/>
          </a:bodyPr>
          <a:lstStyle/>
          <a:p>
            <a:r>
              <a:rPr lang="ja-JP" altLang="en-US"/>
              <a:t>何か新たなことを始める時には、その価値を証明する必要がある。</a:t>
            </a:r>
            <a:endParaRPr lang="en-US" altLang="ja-JP" dirty="0"/>
          </a:p>
          <a:p>
            <a:pPr lvl="1"/>
            <a:r>
              <a:rPr kumimoji="1" lang="ja-JP" altLang="en-US"/>
              <a:t>その時は、スモールスタート・クイックウィン（少しずつ賭けていく）が大事</a:t>
            </a:r>
            <a:endParaRPr kumimoji="1" lang="en-US" altLang="ja-JP" dirty="0"/>
          </a:p>
          <a:p>
            <a:r>
              <a:rPr lang="ja-JP" altLang="en-US"/>
              <a:t>スモールスタート・クイックウィンでは、覚悟を決めてターゲット（データ、人、テーマなど）を絞ることが大事</a:t>
            </a:r>
            <a:endParaRPr lang="en-US" altLang="ja-JP" dirty="0"/>
          </a:p>
          <a:p>
            <a:pPr lvl="1"/>
            <a:r>
              <a:rPr lang="ja-JP" altLang="en-US"/>
              <a:t>イノベーター理論によると、イノベーターとアーリーアダプターを取り込むことが大事</a:t>
            </a:r>
            <a:endParaRPr lang="en-US" altLang="ja-JP" dirty="0"/>
          </a:p>
          <a:p>
            <a:endParaRPr kumimoji="1" lang="ja-JP" altLang="en-US"/>
          </a:p>
        </p:txBody>
      </p:sp>
      <p:pic>
        <p:nvPicPr>
          <p:cNvPr id="4" name="図 3">
            <a:extLst>
              <a:ext uri="{FF2B5EF4-FFF2-40B4-BE49-F238E27FC236}">
                <a16:creationId xmlns:a16="http://schemas.microsoft.com/office/drawing/2014/main" id="{079E5B8F-052E-7C40-B4A4-1F5398F5F15F}"/>
              </a:ext>
            </a:extLst>
          </p:cNvPr>
          <p:cNvPicPr>
            <a:picLocks noChangeAspect="1"/>
          </p:cNvPicPr>
          <p:nvPr/>
        </p:nvPicPr>
        <p:blipFill>
          <a:blip r:embed="rId2"/>
          <a:stretch>
            <a:fillRect/>
          </a:stretch>
        </p:blipFill>
        <p:spPr>
          <a:xfrm>
            <a:off x="838200" y="3923166"/>
            <a:ext cx="4541157" cy="2906732"/>
          </a:xfrm>
          <a:prstGeom prst="rect">
            <a:avLst/>
          </a:prstGeom>
        </p:spPr>
      </p:pic>
      <p:pic>
        <p:nvPicPr>
          <p:cNvPr id="5" name="図 4">
            <a:extLst>
              <a:ext uri="{FF2B5EF4-FFF2-40B4-BE49-F238E27FC236}">
                <a16:creationId xmlns:a16="http://schemas.microsoft.com/office/drawing/2014/main" id="{DB47E719-0589-E74E-9B38-450196A8C94C}"/>
              </a:ext>
            </a:extLst>
          </p:cNvPr>
          <p:cNvPicPr>
            <a:picLocks noChangeAspect="1"/>
          </p:cNvPicPr>
          <p:nvPr/>
        </p:nvPicPr>
        <p:blipFill>
          <a:blip r:embed="rId3"/>
          <a:stretch>
            <a:fillRect/>
          </a:stretch>
        </p:blipFill>
        <p:spPr>
          <a:xfrm>
            <a:off x="5617856" y="4395230"/>
            <a:ext cx="5735944" cy="1962604"/>
          </a:xfrm>
          <a:prstGeom prst="rect">
            <a:avLst/>
          </a:prstGeom>
        </p:spPr>
      </p:pic>
    </p:spTree>
    <p:extLst>
      <p:ext uri="{BB962C8B-B14F-4D97-AF65-F5344CB8AC3E}">
        <p14:creationId xmlns:p14="http://schemas.microsoft.com/office/powerpoint/2010/main" val="305486522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TotalTime>
  <Words>505</Words>
  <Application>Microsoft Macintosh PowerPoint</Application>
  <PresentationFormat>ワイド画面</PresentationFormat>
  <Paragraphs>44</Paragraphs>
  <Slides>11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游ゴシック</vt:lpstr>
      <vt:lpstr>游ゴシック Light</vt:lpstr>
      <vt:lpstr>Arial</vt:lpstr>
      <vt:lpstr>Office テーマ</vt:lpstr>
      <vt:lpstr>ビジネスの成長とともに ダッシュボードも変化する</vt:lpstr>
      <vt:lpstr>KPIのレビュー・振り返り</vt:lpstr>
      <vt:lpstr>オーディエンスと会話する</vt:lpstr>
      <vt:lpstr>データ活用： 真の実践に必要な要素</vt:lpstr>
      <vt:lpstr>データ活用のスタートに最も重要な４つの観点</vt:lpstr>
      <vt:lpstr>具体的なアイデア</vt:lpstr>
      <vt:lpstr>プロトタイプ</vt:lpstr>
      <vt:lpstr>アジャイル的発想</vt:lpstr>
      <vt:lpstr>小規模スタート</vt:lpstr>
      <vt:lpstr>データ文化醸成と文化を変える種</vt:lpstr>
      <vt:lpstr>パブリックデータ入手先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Shunsuke Tanaka</dc:creator>
  <cp:lastModifiedBy>Shunsuke Tanaka</cp:lastModifiedBy>
  <cp:revision>32</cp:revision>
  <dcterms:created xsi:type="dcterms:W3CDTF">2021-06-15T00:52:07Z</dcterms:created>
  <dcterms:modified xsi:type="dcterms:W3CDTF">2021-08-06T06:26:20Z</dcterms:modified>
</cp:coreProperties>
</file>